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59" r:id="rId5"/>
    <p:sldId id="261" r:id="rId6"/>
    <p:sldId id="262" r:id="rId7"/>
    <p:sldId id="263" r:id="rId8"/>
    <p:sldId id="264" r:id="rId9"/>
    <p:sldId id="272" r:id="rId10"/>
    <p:sldId id="270" r:id="rId11"/>
    <p:sldId id="265" r:id="rId12"/>
    <p:sldId id="267" r:id="rId13"/>
    <p:sldId id="268" r:id="rId14"/>
    <p:sldId id="269" r:id="rId15"/>
    <p:sldId id="271" r:id="rId16"/>
    <p:sldId id="273" r:id="rId17"/>
    <p:sldId id="274" r:id="rId18"/>
    <p:sldId id="275" r:id="rId19"/>
    <p:sldId id="276" r:id="rId20"/>
    <p:sldId id="278" r:id="rId21"/>
    <p:sldId id="279" r:id="rId22"/>
    <p:sldId id="280" r:id="rId23"/>
    <p:sldId id="281" r:id="rId24"/>
  </p:sldIdLst>
  <p:sldSz cx="12192000" cy="6858000"/>
  <p:notesSz cx="6858000" cy="9144000"/>
  <p:defaultTextStyle>
    <a:defPPr>
      <a:defRPr lang="nl-NL"/>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227B"/>
    <a:srgbClr val="EA5545"/>
    <a:srgbClr val="B61276"/>
    <a:srgbClr val="FEF4F0"/>
    <a:srgbClr val="00A0B5"/>
    <a:srgbClr val="00333A"/>
    <a:srgbClr val="0F4952"/>
    <a:srgbClr val="E1FBFF"/>
    <a:srgbClr val="00D9F6"/>
    <a:srgbClr val="006F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D9B408-9B8D-EC42-1F4C-CCD55580612A}" v="560" dt="2024-12-30T12:42:33.700"/>
    <p1510:client id="{5FB72A01-2EDF-930D-9BA5-ACEBF5EEFDA0}" v="5" dt="2024-12-30T10:56:53.980"/>
    <p1510:client id="{A5F51140-2767-09FD-337C-514E17DB4956}" v="67" dt="2024-12-30T11:16:02.9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griet Slot Coördinator NPZ Almere" userId="S::coordinator@npzalmere.nl::2defd711-1948-4ac8-819c-49b08a9943d0" providerId="AD" clId="Web-{25D9B408-9B8D-EC42-1F4C-CCD55580612A}"/>
    <pc:docChg chg="addSld delSld modSld">
      <pc:chgData name="Margriet Slot Coördinator NPZ Almere" userId="S::coordinator@npzalmere.nl::2defd711-1948-4ac8-819c-49b08a9943d0" providerId="AD" clId="Web-{25D9B408-9B8D-EC42-1F4C-CCD55580612A}" dt="2024-12-30T12:42:33.638" v="382" actId="20577"/>
      <pc:docMkLst>
        <pc:docMk/>
      </pc:docMkLst>
      <pc:sldChg chg="addSp delSp modSp">
        <pc:chgData name="Margriet Slot Coördinator NPZ Almere" userId="S::coordinator@npzalmere.nl::2defd711-1948-4ac8-819c-49b08a9943d0" providerId="AD" clId="Web-{25D9B408-9B8D-EC42-1F4C-CCD55580612A}" dt="2024-12-30T11:45:11.618" v="90"/>
        <pc:sldMkLst>
          <pc:docMk/>
          <pc:sldMk cId="0" sldId="257"/>
        </pc:sldMkLst>
        <pc:spChg chg="mod">
          <ac:chgData name="Margriet Slot Coördinator NPZ Almere" userId="S::coordinator@npzalmere.nl::2defd711-1948-4ac8-819c-49b08a9943d0" providerId="AD" clId="Web-{25D9B408-9B8D-EC42-1F4C-CCD55580612A}" dt="2024-12-30T11:35:24.238" v="57"/>
          <ac:spMkLst>
            <pc:docMk/>
            <pc:sldMk cId="0" sldId="257"/>
            <ac:spMk id="5" creationId="{000B616E-98E0-460A-BE55-AF0F1A90D687}"/>
          </ac:spMkLst>
        </pc:spChg>
        <pc:spChg chg="mod">
          <ac:chgData name="Margriet Slot Coördinator NPZ Almere" userId="S::coordinator@npzalmere.nl::2defd711-1948-4ac8-819c-49b08a9943d0" providerId="AD" clId="Web-{25D9B408-9B8D-EC42-1F4C-CCD55580612A}" dt="2024-12-30T11:34:59.627" v="56"/>
          <ac:spMkLst>
            <pc:docMk/>
            <pc:sldMk cId="0" sldId="257"/>
            <ac:spMk id="6" creationId="{BCFA84FE-56DC-4110-AF34-28F28A2489C7}"/>
          </ac:spMkLst>
        </pc:spChg>
        <pc:spChg chg="mod">
          <ac:chgData name="Margriet Slot Coördinator NPZ Almere" userId="S::coordinator@npzalmere.nl::2defd711-1948-4ac8-819c-49b08a9943d0" providerId="AD" clId="Web-{25D9B408-9B8D-EC42-1F4C-CCD55580612A}" dt="2024-12-30T11:39:21.684" v="78" actId="20577"/>
          <ac:spMkLst>
            <pc:docMk/>
            <pc:sldMk cId="0" sldId="257"/>
            <ac:spMk id="7" creationId="{813D98B9-4FC9-4E1A-82BC-A65D25093C6F}"/>
          </ac:spMkLst>
        </pc:spChg>
        <pc:spChg chg="mod">
          <ac:chgData name="Margriet Slot Coördinator NPZ Almere" userId="S::coordinator@npzalmere.nl::2defd711-1948-4ac8-819c-49b08a9943d0" providerId="AD" clId="Web-{25D9B408-9B8D-EC42-1F4C-CCD55580612A}" dt="2024-12-30T11:35:48.082" v="58"/>
          <ac:spMkLst>
            <pc:docMk/>
            <pc:sldMk cId="0" sldId="257"/>
            <ac:spMk id="9" creationId="{00000000-0000-0000-0000-000000000000}"/>
          </ac:spMkLst>
        </pc:spChg>
        <pc:spChg chg="mod">
          <ac:chgData name="Margriet Slot Coördinator NPZ Almere" userId="S::coordinator@npzalmere.nl::2defd711-1948-4ac8-819c-49b08a9943d0" providerId="AD" clId="Web-{25D9B408-9B8D-EC42-1F4C-CCD55580612A}" dt="2024-12-30T11:21:38.511" v="4" actId="20577"/>
          <ac:spMkLst>
            <pc:docMk/>
            <pc:sldMk cId="0" sldId="257"/>
            <ac:spMk id="2054" creationId="{00000000-0000-0000-0000-000000000000}"/>
          </ac:spMkLst>
        </pc:spChg>
        <pc:picChg chg="add del mod">
          <ac:chgData name="Margriet Slot Coördinator NPZ Almere" userId="S::coordinator@npzalmere.nl::2defd711-1948-4ac8-819c-49b08a9943d0" providerId="AD" clId="Web-{25D9B408-9B8D-EC42-1F4C-CCD55580612A}" dt="2024-12-30T11:44:02.397" v="86"/>
          <ac:picMkLst>
            <pc:docMk/>
            <pc:sldMk cId="0" sldId="257"/>
            <ac:picMk id="3" creationId="{E3381857-D0D7-3DC8-EC78-E744D9E6AAC6}"/>
          </ac:picMkLst>
        </pc:picChg>
        <pc:picChg chg="add del mod">
          <ac:chgData name="Margriet Slot Coördinator NPZ Almere" userId="S::coordinator@npzalmere.nl::2defd711-1948-4ac8-819c-49b08a9943d0" providerId="AD" clId="Web-{25D9B408-9B8D-EC42-1F4C-CCD55580612A}" dt="2024-12-30T11:45:11.618" v="90"/>
          <ac:picMkLst>
            <pc:docMk/>
            <pc:sldMk cId="0" sldId="257"/>
            <ac:picMk id="4" creationId="{3F6AC070-FBA8-26BA-B6A7-BD675B074904}"/>
          </ac:picMkLst>
        </pc:picChg>
      </pc:sldChg>
      <pc:sldChg chg="addSp delSp modSp">
        <pc:chgData name="Margriet Slot Coördinator NPZ Almere" userId="S::coordinator@npzalmere.nl::2defd711-1948-4ac8-819c-49b08a9943d0" providerId="AD" clId="Web-{25D9B408-9B8D-EC42-1F4C-CCD55580612A}" dt="2024-12-30T12:27:47.746" v="309"/>
        <pc:sldMkLst>
          <pc:docMk/>
          <pc:sldMk cId="0" sldId="258"/>
        </pc:sldMkLst>
        <pc:spChg chg="add del">
          <ac:chgData name="Margriet Slot Coördinator NPZ Almere" userId="S::coordinator@npzalmere.nl::2defd711-1948-4ac8-819c-49b08a9943d0" providerId="AD" clId="Web-{25D9B408-9B8D-EC42-1F4C-CCD55580612A}" dt="2024-12-30T12:04:35.086" v="194"/>
          <ac:spMkLst>
            <pc:docMk/>
            <pc:sldMk cId="0" sldId="258"/>
            <ac:spMk id="2" creationId="{F0A96ECC-4A6D-1FFD-BD11-4B4B530FD903}"/>
          </ac:spMkLst>
        </pc:spChg>
        <pc:spChg chg="add del">
          <ac:chgData name="Margriet Slot Coördinator NPZ Almere" userId="S::coordinator@npzalmere.nl::2defd711-1948-4ac8-819c-49b08a9943d0" providerId="AD" clId="Web-{25D9B408-9B8D-EC42-1F4C-CCD55580612A}" dt="2024-12-30T12:17:14.442" v="225"/>
          <ac:spMkLst>
            <pc:docMk/>
            <pc:sldMk cId="0" sldId="258"/>
            <ac:spMk id="4" creationId="{C3DB60C7-DEE0-585B-C4DC-CF5D076A0F02}"/>
          </ac:spMkLst>
        </pc:spChg>
        <pc:spChg chg="mod">
          <ac:chgData name="Margriet Slot Coördinator NPZ Almere" userId="S::coordinator@npzalmere.nl::2defd711-1948-4ac8-819c-49b08a9943d0" providerId="AD" clId="Web-{25D9B408-9B8D-EC42-1F4C-CCD55580612A}" dt="2024-12-30T12:08:20.313" v="206"/>
          <ac:spMkLst>
            <pc:docMk/>
            <pc:sldMk cId="0" sldId="258"/>
            <ac:spMk id="5" creationId="{000B616E-98E0-460A-BE55-AF0F1A90D687}"/>
          </ac:spMkLst>
        </pc:spChg>
        <pc:spChg chg="add del mod">
          <ac:chgData name="Margriet Slot Coördinator NPZ Almere" userId="S::coordinator@npzalmere.nl::2defd711-1948-4ac8-819c-49b08a9943d0" providerId="AD" clId="Web-{25D9B408-9B8D-EC42-1F4C-CCD55580612A}" dt="2024-12-30T12:23:19.643" v="282"/>
          <ac:spMkLst>
            <pc:docMk/>
            <pc:sldMk cId="0" sldId="258"/>
            <ac:spMk id="6" creationId="{31BCDBD1-EACE-16DF-6D19-FD43FBD2E38C}"/>
          </ac:spMkLst>
        </pc:spChg>
        <pc:spChg chg="mod">
          <ac:chgData name="Margriet Slot Coördinator NPZ Almere" userId="S::coordinator@npzalmere.nl::2defd711-1948-4ac8-819c-49b08a9943d0" providerId="AD" clId="Web-{25D9B408-9B8D-EC42-1F4C-CCD55580612A}" dt="2024-12-30T12:27:47.746" v="309"/>
          <ac:spMkLst>
            <pc:docMk/>
            <pc:sldMk cId="0" sldId="258"/>
            <ac:spMk id="9" creationId="{00000000-0000-0000-0000-000000000000}"/>
          </ac:spMkLst>
        </pc:spChg>
        <pc:spChg chg="mod">
          <ac:chgData name="Margriet Slot Coördinator NPZ Almere" userId="S::coordinator@npzalmere.nl::2defd711-1948-4ac8-819c-49b08a9943d0" providerId="AD" clId="Web-{25D9B408-9B8D-EC42-1F4C-CCD55580612A}" dt="2024-12-30T12:27:07.714" v="307"/>
          <ac:spMkLst>
            <pc:docMk/>
            <pc:sldMk cId="0" sldId="258"/>
            <ac:spMk id="10" creationId="{00000000-0000-0000-0000-000000000000}"/>
          </ac:spMkLst>
        </pc:spChg>
        <pc:spChg chg="mod">
          <ac:chgData name="Margriet Slot Coördinator NPZ Almere" userId="S::coordinator@npzalmere.nl::2defd711-1948-4ac8-819c-49b08a9943d0" providerId="AD" clId="Web-{25D9B408-9B8D-EC42-1F4C-CCD55580612A}" dt="2024-12-30T11:59:40.097" v="181"/>
          <ac:spMkLst>
            <pc:docMk/>
            <pc:sldMk cId="0" sldId="258"/>
            <ac:spMk id="13" creationId="{00000000-0000-0000-0000-000000000000}"/>
          </ac:spMkLst>
        </pc:spChg>
        <pc:spChg chg="mod">
          <ac:chgData name="Margriet Slot Coördinator NPZ Almere" userId="S::coordinator@npzalmere.nl::2defd711-1948-4ac8-819c-49b08a9943d0" providerId="AD" clId="Web-{25D9B408-9B8D-EC42-1F4C-CCD55580612A}" dt="2024-12-30T11:59:42.112" v="182"/>
          <ac:spMkLst>
            <pc:docMk/>
            <pc:sldMk cId="0" sldId="258"/>
            <ac:spMk id="14" creationId="{00000000-0000-0000-0000-000000000000}"/>
          </ac:spMkLst>
        </pc:spChg>
        <pc:spChg chg="mod">
          <ac:chgData name="Margriet Slot Coördinator NPZ Almere" userId="S::coordinator@npzalmere.nl::2defd711-1948-4ac8-819c-49b08a9943d0" providerId="AD" clId="Web-{25D9B408-9B8D-EC42-1F4C-CCD55580612A}" dt="2024-12-30T11:59:37.894" v="180"/>
          <ac:spMkLst>
            <pc:docMk/>
            <pc:sldMk cId="0" sldId="258"/>
            <ac:spMk id="15" creationId="{00000000-0000-0000-0000-000000000000}"/>
          </ac:spMkLst>
        </pc:spChg>
        <pc:spChg chg="mod">
          <ac:chgData name="Margriet Slot Coördinator NPZ Almere" userId="S::coordinator@npzalmere.nl::2defd711-1948-4ac8-819c-49b08a9943d0" providerId="AD" clId="Web-{25D9B408-9B8D-EC42-1F4C-CCD55580612A}" dt="2024-12-30T12:01:56.416" v="188"/>
          <ac:spMkLst>
            <pc:docMk/>
            <pc:sldMk cId="0" sldId="258"/>
            <ac:spMk id="16" creationId="{00000000-0000-0000-0000-000000000000}"/>
          </ac:spMkLst>
        </pc:spChg>
        <pc:spChg chg="mod">
          <ac:chgData name="Margriet Slot Coördinator NPZ Almere" userId="S::coordinator@npzalmere.nl::2defd711-1948-4ac8-819c-49b08a9943d0" providerId="AD" clId="Web-{25D9B408-9B8D-EC42-1F4C-CCD55580612A}" dt="2024-12-30T12:27:29.246" v="308"/>
          <ac:spMkLst>
            <pc:docMk/>
            <pc:sldMk cId="0" sldId="258"/>
            <ac:spMk id="17" creationId="{00000000-0000-0000-0000-000000000000}"/>
          </ac:spMkLst>
        </pc:spChg>
        <pc:spChg chg="mod">
          <ac:chgData name="Margriet Slot Coördinator NPZ Almere" userId="S::coordinator@npzalmere.nl::2defd711-1948-4ac8-819c-49b08a9943d0" providerId="AD" clId="Web-{25D9B408-9B8D-EC42-1F4C-CCD55580612A}" dt="2024-12-30T12:26:18.759" v="305"/>
          <ac:spMkLst>
            <pc:docMk/>
            <pc:sldMk cId="0" sldId="258"/>
            <ac:spMk id="18" creationId="{00000000-0000-0000-0000-000000000000}"/>
          </ac:spMkLst>
        </pc:spChg>
        <pc:spChg chg="mod">
          <ac:chgData name="Margriet Slot Coördinator NPZ Almere" userId="S::coordinator@npzalmere.nl::2defd711-1948-4ac8-819c-49b08a9943d0" providerId="AD" clId="Web-{25D9B408-9B8D-EC42-1F4C-CCD55580612A}" dt="2024-12-30T12:26:27.056" v="306"/>
          <ac:spMkLst>
            <pc:docMk/>
            <pc:sldMk cId="0" sldId="258"/>
            <ac:spMk id="19" creationId="{00000000-0000-0000-0000-000000000000}"/>
          </ac:spMkLst>
        </pc:spChg>
        <pc:spChg chg="mod">
          <ac:chgData name="Margriet Slot Coördinator NPZ Almere" userId="S::coordinator@npzalmere.nl::2defd711-1948-4ac8-819c-49b08a9943d0" providerId="AD" clId="Web-{25D9B408-9B8D-EC42-1F4C-CCD55580612A}" dt="2024-12-30T12:02:46.379" v="190"/>
          <ac:spMkLst>
            <pc:docMk/>
            <pc:sldMk cId="0" sldId="258"/>
            <ac:spMk id="22" creationId="{00000000-0000-0000-0000-000000000000}"/>
          </ac:spMkLst>
        </pc:spChg>
        <pc:spChg chg="mod">
          <ac:chgData name="Margriet Slot Coördinator NPZ Almere" userId="S::coordinator@npzalmere.nl::2defd711-1948-4ac8-819c-49b08a9943d0" providerId="AD" clId="Web-{25D9B408-9B8D-EC42-1F4C-CCD55580612A}" dt="2024-12-30T11:59:07.752" v="177"/>
          <ac:spMkLst>
            <pc:docMk/>
            <pc:sldMk cId="0" sldId="258"/>
            <ac:spMk id="23" creationId="{00000000-0000-0000-0000-000000000000}"/>
          </ac:spMkLst>
        </pc:spChg>
        <pc:spChg chg="mod">
          <ac:chgData name="Margriet Slot Coördinator NPZ Almere" userId="S::coordinator@npzalmere.nl::2defd711-1948-4ac8-819c-49b08a9943d0" providerId="AD" clId="Web-{25D9B408-9B8D-EC42-1F4C-CCD55580612A}" dt="2024-12-30T11:59:49.300" v="184"/>
          <ac:spMkLst>
            <pc:docMk/>
            <pc:sldMk cId="0" sldId="258"/>
            <ac:spMk id="24" creationId="{00000000-0000-0000-0000-000000000000}"/>
          </ac:spMkLst>
        </pc:spChg>
        <pc:spChg chg="mod">
          <ac:chgData name="Margriet Slot Coördinator NPZ Almere" userId="S::coordinator@npzalmere.nl::2defd711-1948-4ac8-819c-49b08a9943d0" providerId="AD" clId="Web-{25D9B408-9B8D-EC42-1F4C-CCD55580612A}" dt="2024-12-30T11:59:52.097" v="185"/>
          <ac:spMkLst>
            <pc:docMk/>
            <pc:sldMk cId="0" sldId="258"/>
            <ac:spMk id="25" creationId="{00000000-0000-0000-0000-000000000000}"/>
          </ac:spMkLst>
        </pc:spChg>
        <pc:spChg chg="mod">
          <ac:chgData name="Margriet Slot Coördinator NPZ Almere" userId="S::coordinator@npzalmere.nl::2defd711-1948-4ac8-819c-49b08a9943d0" providerId="AD" clId="Web-{25D9B408-9B8D-EC42-1F4C-CCD55580612A}" dt="2024-12-30T12:06:54.606" v="200" actId="20577"/>
          <ac:spMkLst>
            <pc:docMk/>
            <pc:sldMk cId="0" sldId="258"/>
            <ac:spMk id="26" creationId="{00000000-0000-0000-0000-000000000000}"/>
          </ac:spMkLst>
        </pc:spChg>
        <pc:spChg chg="mod">
          <ac:chgData name="Margriet Slot Coördinator NPZ Almere" userId="S::coordinator@npzalmere.nl::2defd711-1948-4ac8-819c-49b08a9943d0" providerId="AD" clId="Web-{25D9B408-9B8D-EC42-1F4C-CCD55580612A}" dt="2024-12-30T12:05:14.150" v="195"/>
          <ac:spMkLst>
            <pc:docMk/>
            <pc:sldMk cId="0" sldId="258"/>
            <ac:spMk id="27" creationId="{00000000-0000-0000-0000-000000000000}"/>
          </ac:spMkLst>
        </pc:spChg>
        <pc:spChg chg="mod">
          <ac:chgData name="Margriet Slot Coördinator NPZ Almere" userId="S::coordinator@npzalmere.nl::2defd711-1948-4ac8-819c-49b08a9943d0" providerId="AD" clId="Web-{25D9B408-9B8D-EC42-1F4C-CCD55580612A}" dt="2024-12-30T11:58:52.048" v="175"/>
          <ac:spMkLst>
            <pc:docMk/>
            <pc:sldMk cId="0" sldId="258"/>
            <ac:spMk id="29" creationId="{00000000-0000-0000-0000-000000000000}"/>
          </ac:spMkLst>
        </pc:spChg>
        <pc:spChg chg="mod">
          <ac:chgData name="Margriet Slot Coördinator NPZ Almere" userId="S::coordinator@npzalmere.nl::2defd711-1948-4ac8-819c-49b08a9943d0" providerId="AD" clId="Web-{25D9B408-9B8D-EC42-1F4C-CCD55580612A}" dt="2024-12-30T12:00:18.911" v="186"/>
          <ac:spMkLst>
            <pc:docMk/>
            <pc:sldMk cId="0" sldId="258"/>
            <ac:spMk id="30" creationId="{00000000-0000-0000-0000-000000000000}"/>
          </ac:spMkLst>
        </pc:spChg>
        <pc:spChg chg="mod">
          <ac:chgData name="Margriet Slot Coördinator NPZ Almere" userId="S::coordinator@npzalmere.nl::2defd711-1948-4ac8-819c-49b08a9943d0" providerId="AD" clId="Web-{25D9B408-9B8D-EC42-1F4C-CCD55580612A}" dt="2024-12-30T11:22:09.090" v="8" actId="20577"/>
          <ac:spMkLst>
            <pc:docMk/>
            <pc:sldMk cId="0" sldId="258"/>
            <ac:spMk id="3076" creationId="{00000000-0000-0000-0000-000000000000}"/>
          </ac:spMkLst>
        </pc:spChg>
        <pc:spChg chg="mod">
          <ac:chgData name="Margriet Slot Coördinator NPZ Almere" userId="S::coordinator@npzalmere.nl::2defd711-1948-4ac8-819c-49b08a9943d0" providerId="AD" clId="Web-{25D9B408-9B8D-EC42-1F4C-CCD55580612A}" dt="2024-12-30T12:24:13.895" v="300"/>
          <ac:spMkLst>
            <pc:docMk/>
            <pc:sldMk cId="0" sldId="258"/>
            <ac:spMk id="3083" creationId="{00000000-0000-0000-0000-000000000000}"/>
          </ac:spMkLst>
        </pc:spChg>
        <pc:spChg chg="mod">
          <ac:chgData name="Margriet Slot Coördinator NPZ Almere" userId="S::coordinator@npzalmere.nl::2defd711-1948-4ac8-819c-49b08a9943d0" providerId="AD" clId="Web-{25D9B408-9B8D-EC42-1F4C-CCD55580612A}" dt="2024-12-30T12:22:08.531" v="264"/>
          <ac:spMkLst>
            <pc:docMk/>
            <pc:sldMk cId="0" sldId="258"/>
            <ac:spMk id="3084" creationId="{00000000-0000-0000-0000-000000000000}"/>
          </ac:spMkLst>
        </pc:spChg>
        <pc:spChg chg="add del mod">
          <ac:chgData name="Margriet Slot Coördinator NPZ Almere" userId="S::coordinator@npzalmere.nl::2defd711-1948-4ac8-819c-49b08a9943d0" providerId="AD" clId="Web-{25D9B408-9B8D-EC42-1F4C-CCD55580612A}" dt="2024-12-30T12:21:23.045" v="260"/>
          <ac:spMkLst>
            <pc:docMk/>
            <pc:sldMk cId="0" sldId="258"/>
            <ac:spMk id="3100" creationId="{00000000-0000-0000-0000-000000000000}"/>
          </ac:spMkLst>
        </pc:spChg>
      </pc:sldChg>
      <pc:sldChg chg="modSp">
        <pc:chgData name="Margriet Slot Coördinator NPZ Almere" userId="S::coordinator@npzalmere.nl::2defd711-1948-4ac8-819c-49b08a9943d0" providerId="AD" clId="Web-{25D9B408-9B8D-EC42-1F4C-CCD55580612A}" dt="2024-12-30T11:52:40.535" v="126" actId="20577"/>
        <pc:sldMkLst>
          <pc:docMk/>
          <pc:sldMk cId="0" sldId="259"/>
        </pc:sldMkLst>
        <pc:spChg chg="mod">
          <ac:chgData name="Margriet Slot Coördinator NPZ Almere" userId="S::coordinator@npzalmere.nl::2defd711-1948-4ac8-819c-49b08a9943d0" providerId="AD" clId="Web-{25D9B408-9B8D-EC42-1F4C-CCD55580612A}" dt="2024-12-30T11:48:49.017" v="103"/>
          <ac:spMkLst>
            <pc:docMk/>
            <pc:sldMk cId="0" sldId="259"/>
            <ac:spMk id="5" creationId="{000B616E-98E0-460A-BE55-AF0F1A90D687}"/>
          </ac:spMkLst>
        </pc:spChg>
        <pc:spChg chg="mod">
          <ac:chgData name="Margriet Slot Coördinator NPZ Almere" userId="S::coordinator@npzalmere.nl::2defd711-1948-4ac8-819c-49b08a9943d0" providerId="AD" clId="Web-{25D9B408-9B8D-EC42-1F4C-CCD55580612A}" dt="2024-12-30T11:48:42.860" v="102"/>
          <ac:spMkLst>
            <pc:docMk/>
            <pc:sldMk cId="0" sldId="259"/>
            <ac:spMk id="6" creationId="{BCFA84FE-56DC-4110-AF34-28F28A2489C7}"/>
          </ac:spMkLst>
        </pc:spChg>
        <pc:spChg chg="mod">
          <ac:chgData name="Margriet Slot Coördinator NPZ Almere" userId="S::coordinator@npzalmere.nl::2defd711-1948-4ac8-819c-49b08a9943d0" providerId="AD" clId="Web-{25D9B408-9B8D-EC42-1F4C-CCD55580612A}" dt="2024-12-30T11:52:40.535" v="126" actId="20577"/>
          <ac:spMkLst>
            <pc:docMk/>
            <pc:sldMk cId="0" sldId="259"/>
            <ac:spMk id="7" creationId="{813D98B9-4FC9-4E1A-82BC-A65D25093C6F}"/>
          </ac:spMkLst>
        </pc:spChg>
        <pc:spChg chg="mod">
          <ac:chgData name="Margriet Slot Coördinator NPZ Almere" userId="S::coordinator@npzalmere.nl::2defd711-1948-4ac8-819c-49b08a9943d0" providerId="AD" clId="Web-{25D9B408-9B8D-EC42-1F4C-CCD55580612A}" dt="2024-12-30T11:48:59.861" v="104"/>
          <ac:spMkLst>
            <pc:docMk/>
            <pc:sldMk cId="0" sldId="259"/>
            <ac:spMk id="10" creationId="{00000000-0000-0000-0000-000000000000}"/>
          </ac:spMkLst>
        </pc:spChg>
        <pc:spChg chg="mod">
          <ac:chgData name="Margriet Slot Coördinator NPZ Almere" userId="S::coordinator@npzalmere.nl::2defd711-1948-4ac8-819c-49b08a9943d0" providerId="AD" clId="Web-{25D9B408-9B8D-EC42-1F4C-CCD55580612A}" dt="2024-12-30T11:22:25.450" v="12" actId="20577"/>
          <ac:spMkLst>
            <pc:docMk/>
            <pc:sldMk cId="0" sldId="259"/>
            <ac:spMk id="5125" creationId="{00000000-0000-0000-0000-000000000000}"/>
          </ac:spMkLst>
        </pc:spChg>
      </pc:sldChg>
      <pc:sldChg chg="modSp">
        <pc:chgData name="Margriet Slot Coördinator NPZ Almere" userId="S::coordinator@npzalmere.nl::2defd711-1948-4ac8-819c-49b08a9943d0" providerId="AD" clId="Web-{25D9B408-9B8D-EC42-1F4C-CCD55580612A}" dt="2024-12-30T11:50:11.292" v="113" actId="20577"/>
        <pc:sldMkLst>
          <pc:docMk/>
          <pc:sldMk cId="0" sldId="260"/>
        </pc:sldMkLst>
        <pc:spChg chg="mod">
          <ac:chgData name="Margriet Slot Coördinator NPZ Almere" userId="S::coordinator@npzalmere.nl::2defd711-1948-4ac8-819c-49b08a9943d0" providerId="AD" clId="Web-{25D9B408-9B8D-EC42-1F4C-CCD55580612A}" dt="2024-12-30T11:46:07.230" v="94"/>
          <ac:spMkLst>
            <pc:docMk/>
            <pc:sldMk cId="0" sldId="260"/>
            <ac:spMk id="2" creationId="{00000000-0000-0000-0000-000000000000}"/>
          </ac:spMkLst>
        </pc:spChg>
        <pc:spChg chg="mod">
          <ac:chgData name="Margriet Slot Coördinator NPZ Almere" userId="S::coordinator@npzalmere.nl::2defd711-1948-4ac8-819c-49b08a9943d0" providerId="AD" clId="Web-{25D9B408-9B8D-EC42-1F4C-CCD55580612A}" dt="2024-12-30T11:45:47.854" v="93"/>
          <ac:spMkLst>
            <pc:docMk/>
            <pc:sldMk cId="0" sldId="260"/>
            <ac:spMk id="5" creationId="{000B616E-98E0-460A-BE55-AF0F1A90D687}"/>
          </ac:spMkLst>
        </pc:spChg>
        <pc:spChg chg="mod">
          <ac:chgData name="Margriet Slot Coördinator NPZ Almere" userId="S::coordinator@npzalmere.nl::2defd711-1948-4ac8-819c-49b08a9943d0" providerId="AD" clId="Web-{25D9B408-9B8D-EC42-1F4C-CCD55580612A}" dt="2024-12-30T11:41:29.735" v="80"/>
          <ac:spMkLst>
            <pc:docMk/>
            <pc:sldMk cId="0" sldId="260"/>
            <ac:spMk id="6" creationId="{BCFA84FE-56DC-4110-AF34-28F28A2489C7}"/>
          </ac:spMkLst>
        </pc:spChg>
        <pc:spChg chg="mod">
          <ac:chgData name="Margriet Slot Coördinator NPZ Almere" userId="S::coordinator@npzalmere.nl::2defd711-1948-4ac8-819c-49b08a9943d0" providerId="AD" clId="Web-{25D9B408-9B8D-EC42-1F4C-CCD55580612A}" dt="2024-12-30T11:50:11.292" v="113" actId="20577"/>
          <ac:spMkLst>
            <pc:docMk/>
            <pc:sldMk cId="0" sldId="260"/>
            <ac:spMk id="7" creationId="{813D98B9-4FC9-4E1A-82BC-A65D25093C6F}"/>
          </ac:spMkLst>
        </pc:spChg>
        <pc:spChg chg="mod">
          <ac:chgData name="Margriet Slot Coördinator NPZ Almere" userId="S::coordinator@npzalmere.nl::2defd711-1948-4ac8-819c-49b08a9943d0" providerId="AD" clId="Web-{25D9B408-9B8D-EC42-1F4C-CCD55580612A}" dt="2024-12-30T11:22:18.294" v="10" actId="20577"/>
          <ac:spMkLst>
            <pc:docMk/>
            <pc:sldMk cId="0" sldId="260"/>
            <ac:spMk id="4101" creationId="{00000000-0000-0000-0000-000000000000}"/>
          </ac:spMkLst>
        </pc:spChg>
      </pc:sldChg>
      <pc:sldChg chg="modSp">
        <pc:chgData name="Margriet Slot Coördinator NPZ Almere" userId="S::coordinator@npzalmere.nl::2defd711-1948-4ac8-819c-49b08a9943d0" providerId="AD" clId="Web-{25D9B408-9B8D-EC42-1F4C-CCD55580612A}" dt="2024-12-30T11:52:24.518" v="125" actId="20577"/>
        <pc:sldMkLst>
          <pc:docMk/>
          <pc:sldMk cId="0" sldId="261"/>
        </pc:sldMkLst>
        <pc:spChg chg="mod">
          <ac:chgData name="Margriet Slot Coördinator NPZ Almere" userId="S::coordinator@npzalmere.nl::2defd711-1948-4ac8-819c-49b08a9943d0" providerId="AD" clId="Web-{25D9B408-9B8D-EC42-1F4C-CCD55580612A}" dt="2024-12-30T11:49:13.862" v="106"/>
          <ac:spMkLst>
            <pc:docMk/>
            <pc:sldMk cId="0" sldId="261"/>
            <ac:spMk id="5" creationId="{000B616E-98E0-460A-BE55-AF0F1A90D687}"/>
          </ac:spMkLst>
        </pc:spChg>
        <pc:spChg chg="mod">
          <ac:chgData name="Margriet Slot Coördinator NPZ Almere" userId="S::coordinator@npzalmere.nl::2defd711-1948-4ac8-819c-49b08a9943d0" providerId="AD" clId="Web-{25D9B408-9B8D-EC42-1F4C-CCD55580612A}" dt="2024-12-30T11:49:09.221" v="105"/>
          <ac:spMkLst>
            <pc:docMk/>
            <pc:sldMk cId="0" sldId="261"/>
            <ac:spMk id="6" creationId="{BCFA84FE-56DC-4110-AF34-28F28A2489C7}"/>
          </ac:spMkLst>
        </pc:spChg>
        <pc:spChg chg="mod">
          <ac:chgData name="Margriet Slot Coördinator NPZ Almere" userId="S::coordinator@npzalmere.nl::2defd711-1948-4ac8-819c-49b08a9943d0" providerId="AD" clId="Web-{25D9B408-9B8D-EC42-1F4C-CCD55580612A}" dt="2024-12-30T11:52:24.518" v="125" actId="20577"/>
          <ac:spMkLst>
            <pc:docMk/>
            <pc:sldMk cId="0" sldId="261"/>
            <ac:spMk id="7" creationId="{813D98B9-4FC9-4E1A-82BC-A65D25093C6F}"/>
          </ac:spMkLst>
        </pc:spChg>
        <pc:spChg chg="mod">
          <ac:chgData name="Margriet Slot Coördinator NPZ Almere" userId="S::coordinator@npzalmere.nl::2defd711-1948-4ac8-819c-49b08a9943d0" providerId="AD" clId="Web-{25D9B408-9B8D-EC42-1F4C-CCD55580612A}" dt="2024-12-30T11:49:21.690" v="107"/>
          <ac:spMkLst>
            <pc:docMk/>
            <pc:sldMk cId="0" sldId="261"/>
            <ac:spMk id="9" creationId="{00000000-0000-0000-0000-000000000000}"/>
          </ac:spMkLst>
        </pc:spChg>
        <pc:spChg chg="mod">
          <ac:chgData name="Margriet Slot Coördinator NPZ Almere" userId="S::coordinator@npzalmere.nl::2defd711-1948-4ac8-819c-49b08a9943d0" providerId="AD" clId="Web-{25D9B408-9B8D-EC42-1F4C-CCD55580612A}" dt="2024-12-30T11:22:37.435" v="14" actId="20577"/>
          <ac:spMkLst>
            <pc:docMk/>
            <pc:sldMk cId="0" sldId="261"/>
            <ac:spMk id="6149" creationId="{00000000-0000-0000-0000-000000000000}"/>
          </ac:spMkLst>
        </pc:spChg>
      </pc:sldChg>
      <pc:sldChg chg="modSp">
        <pc:chgData name="Margriet Slot Coördinator NPZ Almere" userId="S::coordinator@npzalmere.nl::2defd711-1948-4ac8-819c-49b08a9943d0" providerId="AD" clId="Web-{25D9B408-9B8D-EC42-1F4C-CCD55580612A}" dt="2024-12-30T11:51:43.095" v="121" actId="20577"/>
        <pc:sldMkLst>
          <pc:docMk/>
          <pc:sldMk cId="0" sldId="262"/>
        </pc:sldMkLst>
        <pc:spChg chg="mod">
          <ac:chgData name="Margriet Slot Coördinator NPZ Almere" userId="S::coordinator@npzalmere.nl::2defd711-1948-4ac8-819c-49b08a9943d0" providerId="AD" clId="Web-{25D9B408-9B8D-EC42-1F4C-CCD55580612A}" dt="2024-12-30T11:49:34.112" v="109"/>
          <ac:spMkLst>
            <pc:docMk/>
            <pc:sldMk cId="0" sldId="262"/>
            <ac:spMk id="5" creationId="{000B616E-98E0-460A-BE55-AF0F1A90D687}"/>
          </ac:spMkLst>
        </pc:spChg>
        <pc:spChg chg="mod">
          <ac:chgData name="Margriet Slot Coördinator NPZ Almere" userId="S::coordinator@npzalmere.nl::2defd711-1948-4ac8-819c-49b08a9943d0" providerId="AD" clId="Web-{25D9B408-9B8D-EC42-1F4C-CCD55580612A}" dt="2024-12-30T11:49:28.550" v="108"/>
          <ac:spMkLst>
            <pc:docMk/>
            <pc:sldMk cId="0" sldId="262"/>
            <ac:spMk id="6" creationId="{BCFA84FE-56DC-4110-AF34-28F28A2489C7}"/>
          </ac:spMkLst>
        </pc:spChg>
        <pc:spChg chg="mod">
          <ac:chgData name="Margriet Slot Coördinator NPZ Almere" userId="S::coordinator@npzalmere.nl::2defd711-1948-4ac8-819c-49b08a9943d0" providerId="AD" clId="Web-{25D9B408-9B8D-EC42-1F4C-CCD55580612A}" dt="2024-12-30T11:51:43.095" v="121" actId="20577"/>
          <ac:spMkLst>
            <pc:docMk/>
            <pc:sldMk cId="0" sldId="262"/>
            <ac:spMk id="7" creationId="{813D98B9-4FC9-4E1A-82BC-A65D25093C6F}"/>
          </ac:spMkLst>
        </pc:spChg>
        <pc:spChg chg="mod">
          <ac:chgData name="Margriet Slot Coördinator NPZ Almere" userId="S::coordinator@npzalmere.nl::2defd711-1948-4ac8-819c-49b08a9943d0" providerId="AD" clId="Web-{25D9B408-9B8D-EC42-1F4C-CCD55580612A}" dt="2024-12-30T11:49:44.925" v="110"/>
          <ac:spMkLst>
            <pc:docMk/>
            <pc:sldMk cId="0" sldId="262"/>
            <ac:spMk id="9" creationId="{00000000-0000-0000-0000-000000000000}"/>
          </ac:spMkLst>
        </pc:spChg>
        <pc:spChg chg="mod">
          <ac:chgData name="Margriet Slot Coördinator NPZ Almere" userId="S::coordinator@npzalmere.nl::2defd711-1948-4ac8-819c-49b08a9943d0" providerId="AD" clId="Web-{25D9B408-9B8D-EC42-1F4C-CCD55580612A}" dt="2024-12-30T11:22:42.404" v="16" actId="20577"/>
          <ac:spMkLst>
            <pc:docMk/>
            <pc:sldMk cId="0" sldId="262"/>
            <ac:spMk id="7173" creationId="{00000000-0000-0000-0000-000000000000}"/>
          </ac:spMkLst>
        </pc:spChg>
      </pc:sldChg>
      <pc:sldChg chg="modSp">
        <pc:chgData name="Margriet Slot Coördinator NPZ Almere" userId="S::coordinator@npzalmere.nl::2defd711-1948-4ac8-819c-49b08a9943d0" providerId="AD" clId="Web-{25D9B408-9B8D-EC42-1F4C-CCD55580612A}" dt="2024-12-30T11:53:47.834" v="134"/>
        <pc:sldMkLst>
          <pc:docMk/>
          <pc:sldMk cId="0" sldId="263"/>
        </pc:sldMkLst>
        <pc:spChg chg="mod">
          <ac:chgData name="Margriet Slot Coördinator NPZ Almere" userId="S::coordinator@npzalmere.nl::2defd711-1948-4ac8-819c-49b08a9943d0" providerId="AD" clId="Web-{25D9B408-9B8D-EC42-1F4C-CCD55580612A}" dt="2024-12-30T11:53:08.692" v="129"/>
          <ac:spMkLst>
            <pc:docMk/>
            <pc:sldMk cId="0" sldId="263"/>
            <ac:spMk id="5" creationId="{000B616E-98E0-460A-BE55-AF0F1A90D687}"/>
          </ac:spMkLst>
        </pc:spChg>
        <pc:spChg chg="mod">
          <ac:chgData name="Margriet Slot Coördinator NPZ Almere" userId="S::coordinator@npzalmere.nl::2defd711-1948-4ac8-819c-49b08a9943d0" providerId="AD" clId="Web-{25D9B408-9B8D-EC42-1F4C-CCD55580612A}" dt="2024-12-30T11:53:01.629" v="128"/>
          <ac:spMkLst>
            <pc:docMk/>
            <pc:sldMk cId="0" sldId="263"/>
            <ac:spMk id="6" creationId="{BCFA84FE-56DC-4110-AF34-28F28A2489C7}"/>
          </ac:spMkLst>
        </pc:spChg>
        <pc:spChg chg="mod">
          <ac:chgData name="Margriet Slot Coördinator NPZ Almere" userId="S::coordinator@npzalmere.nl::2defd711-1948-4ac8-819c-49b08a9943d0" providerId="AD" clId="Web-{25D9B408-9B8D-EC42-1F4C-CCD55580612A}" dt="2024-12-30T11:53:21.020" v="130" actId="20577"/>
          <ac:spMkLst>
            <pc:docMk/>
            <pc:sldMk cId="0" sldId="263"/>
            <ac:spMk id="7" creationId="{813D98B9-4FC9-4E1A-82BC-A65D25093C6F}"/>
          </ac:spMkLst>
        </pc:spChg>
        <pc:spChg chg="mod">
          <ac:chgData name="Margriet Slot Coördinator NPZ Almere" userId="S::coordinator@npzalmere.nl::2defd711-1948-4ac8-819c-49b08a9943d0" providerId="AD" clId="Web-{25D9B408-9B8D-EC42-1F4C-CCD55580612A}" dt="2024-12-30T11:53:37.334" v="133"/>
          <ac:spMkLst>
            <pc:docMk/>
            <pc:sldMk cId="0" sldId="263"/>
            <ac:spMk id="9" creationId="{00000000-0000-0000-0000-000000000000}"/>
          </ac:spMkLst>
        </pc:spChg>
        <pc:spChg chg="mod">
          <ac:chgData name="Margriet Slot Coördinator NPZ Almere" userId="S::coordinator@npzalmere.nl::2defd711-1948-4ac8-819c-49b08a9943d0" providerId="AD" clId="Web-{25D9B408-9B8D-EC42-1F4C-CCD55580612A}" dt="2024-12-30T11:53:47.834" v="134"/>
          <ac:spMkLst>
            <pc:docMk/>
            <pc:sldMk cId="0" sldId="263"/>
            <ac:spMk id="10" creationId="{00000000-0000-0000-0000-000000000000}"/>
          </ac:spMkLst>
        </pc:spChg>
        <pc:spChg chg="mod">
          <ac:chgData name="Margriet Slot Coördinator NPZ Almere" userId="S::coordinator@npzalmere.nl::2defd711-1948-4ac8-819c-49b08a9943d0" providerId="AD" clId="Web-{25D9B408-9B8D-EC42-1F4C-CCD55580612A}" dt="2024-12-30T11:22:49.748" v="18" actId="20577"/>
          <ac:spMkLst>
            <pc:docMk/>
            <pc:sldMk cId="0" sldId="263"/>
            <ac:spMk id="8197" creationId="{00000000-0000-0000-0000-000000000000}"/>
          </ac:spMkLst>
        </pc:spChg>
      </pc:sldChg>
      <pc:sldChg chg="modSp">
        <pc:chgData name="Margriet Slot Coördinator NPZ Almere" userId="S::coordinator@npzalmere.nl::2defd711-1948-4ac8-819c-49b08a9943d0" providerId="AD" clId="Web-{25D9B408-9B8D-EC42-1F4C-CCD55580612A}" dt="2024-12-30T11:57:31.295" v="170" actId="20577"/>
        <pc:sldMkLst>
          <pc:docMk/>
          <pc:sldMk cId="0" sldId="264"/>
        </pc:sldMkLst>
        <pc:spChg chg="mod">
          <ac:chgData name="Margriet Slot Coördinator NPZ Almere" userId="S::coordinator@npzalmere.nl::2defd711-1948-4ac8-819c-49b08a9943d0" providerId="AD" clId="Web-{25D9B408-9B8D-EC42-1F4C-CCD55580612A}" dt="2024-12-30T11:56:59.653" v="165"/>
          <ac:spMkLst>
            <pc:docMk/>
            <pc:sldMk cId="0" sldId="264"/>
            <ac:spMk id="5" creationId="{000B616E-98E0-460A-BE55-AF0F1A90D687}"/>
          </ac:spMkLst>
        </pc:spChg>
        <pc:spChg chg="mod">
          <ac:chgData name="Margriet Slot Coördinator NPZ Almere" userId="S::coordinator@npzalmere.nl::2defd711-1948-4ac8-819c-49b08a9943d0" providerId="AD" clId="Web-{25D9B408-9B8D-EC42-1F4C-CCD55580612A}" dt="2024-12-30T11:54:02.631" v="135"/>
          <ac:spMkLst>
            <pc:docMk/>
            <pc:sldMk cId="0" sldId="264"/>
            <ac:spMk id="6" creationId="{BCFA84FE-56DC-4110-AF34-28F28A2489C7}"/>
          </ac:spMkLst>
        </pc:spChg>
        <pc:spChg chg="mod">
          <ac:chgData name="Margriet Slot Coördinator NPZ Almere" userId="S::coordinator@npzalmere.nl::2defd711-1948-4ac8-819c-49b08a9943d0" providerId="AD" clId="Web-{25D9B408-9B8D-EC42-1F4C-CCD55580612A}" dt="2024-12-30T11:57:31.295" v="170" actId="20577"/>
          <ac:spMkLst>
            <pc:docMk/>
            <pc:sldMk cId="0" sldId="264"/>
            <ac:spMk id="7" creationId="{813D98B9-4FC9-4E1A-82BC-A65D25093C6F}"/>
          </ac:spMkLst>
        </pc:spChg>
        <pc:spChg chg="mod">
          <ac:chgData name="Margriet Slot Coördinator NPZ Almere" userId="S::coordinator@npzalmere.nl::2defd711-1948-4ac8-819c-49b08a9943d0" providerId="AD" clId="Web-{25D9B408-9B8D-EC42-1F4C-CCD55580612A}" dt="2024-12-30T11:57:18.451" v="167"/>
          <ac:spMkLst>
            <pc:docMk/>
            <pc:sldMk cId="0" sldId="264"/>
            <ac:spMk id="9" creationId="{00000000-0000-0000-0000-000000000000}"/>
          </ac:spMkLst>
        </pc:spChg>
        <pc:spChg chg="mod">
          <ac:chgData name="Margriet Slot Coördinator NPZ Almere" userId="S::coordinator@npzalmere.nl::2defd711-1948-4ac8-819c-49b08a9943d0" providerId="AD" clId="Web-{25D9B408-9B8D-EC42-1F4C-CCD55580612A}" dt="2024-12-30T11:57:13.482" v="166"/>
          <ac:spMkLst>
            <pc:docMk/>
            <pc:sldMk cId="0" sldId="264"/>
            <ac:spMk id="10" creationId="{00000000-0000-0000-0000-000000000000}"/>
          </ac:spMkLst>
        </pc:spChg>
        <pc:spChg chg="mod">
          <ac:chgData name="Margriet Slot Coördinator NPZ Almere" userId="S::coordinator@npzalmere.nl::2defd711-1948-4ac8-819c-49b08a9943d0" providerId="AD" clId="Web-{25D9B408-9B8D-EC42-1F4C-CCD55580612A}" dt="2024-12-30T11:22:57.748" v="20" actId="20577"/>
          <ac:spMkLst>
            <pc:docMk/>
            <pc:sldMk cId="0" sldId="264"/>
            <ac:spMk id="9221" creationId="{00000000-0000-0000-0000-000000000000}"/>
          </ac:spMkLst>
        </pc:spChg>
      </pc:sldChg>
      <pc:sldChg chg="modSp">
        <pc:chgData name="Margriet Slot Coördinator NPZ Almere" userId="S::coordinator@npzalmere.nl::2defd711-1948-4ac8-819c-49b08a9943d0" providerId="AD" clId="Web-{25D9B408-9B8D-EC42-1F4C-CCD55580612A}" dt="2024-12-30T12:39:03.255" v="367" actId="20577"/>
        <pc:sldMkLst>
          <pc:docMk/>
          <pc:sldMk cId="0" sldId="265"/>
        </pc:sldMkLst>
        <pc:spChg chg="mod">
          <ac:chgData name="Margriet Slot Coördinator NPZ Almere" userId="S::coordinator@npzalmere.nl::2defd711-1948-4ac8-819c-49b08a9943d0" providerId="AD" clId="Web-{25D9B408-9B8D-EC42-1F4C-CCD55580612A}" dt="2024-12-30T11:56:40.465" v="162"/>
          <ac:spMkLst>
            <pc:docMk/>
            <pc:sldMk cId="0" sldId="265"/>
            <ac:spMk id="5" creationId="{000B616E-98E0-460A-BE55-AF0F1A90D687}"/>
          </ac:spMkLst>
        </pc:spChg>
        <pc:spChg chg="mod">
          <ac:chgData name="Margriet Slot Coördinator NPZ Almere" userId="S::coordinator@npzalmere.nl::2defd711-1948-4ac8-819c-49b08a9943d0" providerId="AD" clId="Web-{25D9B408-9B8D-EC42-1F4C-CCD55580612A}" dt="2024-12-30T11:54:13.835" v="138"/>
          <ac:spMkLst>
            <pc:docMk/>
            <pc:sldMk cId="0" sldId="265"/>
            <ac:spMk id="6" creationId="{BCFA84FE-56DC-4110-AF34-28F28A2489C7}"/>
          </ac:spMkLst>
        </pc:spChg>
        <pc:spChg chg="mod">
          <ac:chgData name="Margriet Slot Coördinator NPZ Almere" userId="S::coordinator@npzalmere.nl::2defd711-1948-4ac8-819c-49b08a9943d0" providerId="AD" clId="Web-{25D9B408-9B8D-EC42-1F4C-CCD55580612A}" dt="2024-12-30T12:39:03.255" v="367" actId="20577"/>
          <ac:spMkLst>
            <pc:docMk/>
            <pc:sldMk cId="0" sldId="265"/>
            <ac:spMk id="7" creationId="{813D98B9-4FC9-4E1A-82BC-A65D25093C6F}"/>
          </ac:spMkLst>
        </pc:spChg>
        <pc:spChg chg="mod">
          <ac:chgData name="Margriet Slot Coördinator NPZ Almere" userId="S::coordinator@npzalmere.nl::2defd711-1948-4ac8-819c-49b08a9943d0" providerId="AD" clId="Web-{25D9B408-9B8D-EC42-1F4C-CCD55580612A}" dt="2024-12-30T12:38:30.301" v="366"/>
          <ac:spMkLst>
            <pc:docMk/>
            <pc:sldMk cId="0" sldId="265"/>
            <ac:spMk id="9" creationId="{00000000-0000-0000-0000-000000000000}"/>
          </ac:spMkLst>
        </pc:spChg>
        <pc:spChg chg="mod">
          <ac:chgData name="Margriet Slot Coördinator NPZ Almere" userId="S::coordinator@npzalmere.nl::2defd711-1948-4ac8-819c-49b08a9943d0" providerId="AD" clId="Web-{25D9B408-9B8D-EC42-1F4C-CCD55580612A}" dt="2024-12-30T11:23:40.101" v="26" actId="20577"/>
          <ac:spMkLst>
            <pc:docMk/>
            <pc:sldMk cId="0" sldId="265"/>
            <ac:spMk id="12293" creationId="{00000000-0000-0000-0000-000000000000}"/>
          </ac:spMkLst>
        </pc:spChg>
      </pc:sldChg>
      <pc:sldChg chg="modSp">
        <pc:chgData name="Margriet Slot Coördinator NPZ Almere" userId="S::coordinator@npzalmere.nl::2defd711-1948-4ac8-819c-49b08a9943d0" providerId="AD" clId="Web-{25D9B408-9B8D-EC42-1F4C-CCD55580612A}" dt="2024-12-30T12:31:42.911" v="322"/>
        <pc:sldMkLst>
          <pc:docMk/>
          <pc:sldMk cId="0" sldId="267"/>
        </pc:sldMkLst>
        <pc:spChg chg="mod">
          <ac:chgData name="Margriet Slot Coördinator NPZ Almere" userId="S::coordinator@npzalmere.nl::2defd711-1948-4ac8-819c-49b08a9943d0" providerId="AD" clId="Web-{25D9B408-9B8D-EC42-1F4C-CCD55580612A}" dt="2024-12-30T11:56:35.965" v="161"/>
          <ac:spMkLst>
            <pc:docMk/>
            <pc:sldMk cId="0" sldId="267"/>
            <ac:spMk id="5" creationId="{000B616E-98E0-460A-BE55-AF0F1A90D687}"/>
          </ac:spMkLst>
        </pc:spChg>
        <pc:spChg chg="mod">
          <ac:chgData name="Margriet Slot Coördinator NPZ Almere" userId="S::coordinator@npzalmere.nl::2defd711-1948-4ac8-819c-49b08a9943d0" providerId="AD" clId="Web-{25D9B408-9B8D-EC42-1F4C-CCD55580612A}" dt="2024-12-30T11:54:21.023" v="139"/>
          <ac:spMkLst>
            <pc:docMk/>
            <pc:sldMk cId="0" sldId="267"/>
            <ac:spMk id="6" creationId="{BCFA84FE-56DC-4110-AF34-28F28A2489C7}"/>
          </ac:spMkLst>
        </pc:spChg>
        <pc:spChg chg="mod">
          <ac:chgData name="Margriet Slot Coördinator NPZ Almere" userId="S::coordinator@npzalmere.nl::2defd711-1948-4ac8-819c-49b08a9943d0" providerId="AD" clId="Web-{25D9B408-9B8D-EC42-1F4C-CCD55580612A}" dt="2024-12-30T12:31:20.364" v="318" actId="20577"/>
          <ac:spMkLst>
            <pc:docMk/>
            <pc:sldMk cId="0" sldId="267"/>
            <ac:spMk id="7" creationId="{813D98B9-4FC9-4E1A-82BC-A65D25093C6F}"/>
          </ac:spMkLst>
        </pc:spChg>
        <pc:spChg chg="mod">
          <ac:chgData name="Margriet Slot Coördinator NPZ Almere" userId="S::coordinator@npzalmere.nl::2defd711-1948-4ac8-819c-49b08a9943d0" providerId="AD" clId="Web-{25D9B408-9B8D-EC42-1F4C-CCD55580612A}" dt="2024-12-30T12:31:24.457" v="319"/>
          <ac:spMkLst>
            <pc:docMk/>
            <pc:sldMk cId="0" sldId="267"/>
            <ac:spMk id="9" creationId="{00000000-0000-0000-0000-000000000000}"/>
          </ac:spMkLst>
        </pc:spChg>
        <pc:spChg chg="mod">
          <ac:chgData name="Margriet Slot Coördinator NPZ Almere" userId="S::coordinator@npzalmere.nl::2defd711-1948-4ac8-819c-49b08a9943d0" providerId="AD" clId="Web-{25D9B408-9B8D-EC42-1F4C-CCD55580612A}" dt="2024-12-30T12:31:33.270" v="320"/>
          <ac:spMkLst>
            <pc:docMk/>
            <pc:sldMk cId="0" sldId="267"/>
            <ac:spMk id="10" creationId="{00000000-0000-0000-0000-000000000000}"/>
          </ac:spMkLst>
        </pc:spChg>
        <pc:spChg chg="mod">
          <ac:chgData name="Margriet Slot Coördinator NPZ Almere" userId="S::coordinator@npzalmere.nl::2defd711-1948-4ac8-819c-49b08a9943d0" providerId="AD" clId="Web-{25D9B408-9B8D-EC42-1F4C-CCD55580612A}" dt="2024-12-30T12:31:42.911" v="322"/>
          <ac:spMkLst>
            <pc:docMk/>
            <pc:sldMk cId="0" sldId="267"/>
            <ac:spMk id="11" creationId="{00000000-0000-0000-0000-000000000000}"/>
          </ac:spMkLst>
        </pc:spChg>
        <pc:spChg chg="mod">
          <ac:chgData name="Margriet Slot Coördinator NPZ Almere" userId="S::coordinator@npzalmere.nl::2defd711-1948-4ac8-819c-49b08a9943d0" providerId="AD" clId="Web-{25D9B408-9B8D-EC42-1F4C-CCD55580612A}" dt="2024-12-30T12:31:38.895" v="321"/>
          <ac:spMkLst>
            <pc:docMk/>
            <pc:sldMk cId="0" sldId="267"/>
            <ac:spMk id="12" creationId="{00000000-0000-0000-0000-000000000000}"/>
          </ac:spMkLst>
        </pc:spChg>
        <pc:spChg chg="mod">
          <ac:chgData name="Margriet Slot Coördinator NPZ Almere" userId="S::coordinator@npzalmere.nl::2defd711-1948-4ac8-819c-49b08a9943d0" providerId="AD" clId="Web-{25D9B408-9B8D-EC42-1F4C-CCD55580612A}" dt="2024-12-30T11:23:55.305" v="28" actId="20577"/>
          <ac:spMkLst>
            <pc:docMk/>
            <pc:sldMk cId="0" sldId="267"/>
            <ac:spMk id="13317" creationId="{00000000-0000-0000-0000-000000000000}"/>
          </ac:spMkLst>
        </pc:spChg>
      </pc:sldChg>
      <pc:sldChg chg="modSp">
        <pc:chgData name="Margriet Slot Coördinator NPZ Almere" userId="S::coordinator@npzalmere.nl::2defd711-1948-4ac8-819c-49b08a9943d0" providerId="AD" clId="Web-{25D9B408-9B8D-EC42-1F4C-CCD55580612A}" dt="2024-12-30T12:39:24.709" v="368" actId="20577"/>
        <pc:sldMkLst>
          <pc:docMk/>
          <pc:sldMk cId="0" sldId="268"/>
        </pc:sldMkLst>
        <pc:spChg chg="mod">
          <ac:chgData name="Margriet Slot Coördinator NPZ Almere" userId="S::coordinator@npzalmere.nl::2defd711-1948-4ac8-819c-49b08a9943d0" providerId="AD" clId="Web-{25D9B408-9B8D-EC42-1F4C-CCD55580612A}" dt="2024-12-30T11:56:27.308" v="160"/>
          <ac:spMkLst>
            <pc:docMk/>
            <pc:sldMk cId="0" sldId="268"/>
            <ac:spMk id="5" creationId="{000B616E-98E0-460A-BE55-AF0F1A90D687}"/>
          </ac:spMkLst>
        </pc:spChg>
        <pc:spChg chg="mod">
          <ac:chgData name="Margriet Slot Coördinator NPZ Almere" userId="S::coordinator@npzalmere.nl::2defd711-1948-4ac8-819c-49b08a9943d0" providerId="AD" clId="Web-{25D9B408-9B8D-EC42-1F4C-CCD55580612A}" dt="2024-12-30T11:54:27.851" v="140"/>
          <ac:spMkLst>
            <pc:docMk/>
            <pc:sldMk cId="0" sldId="268"/>
            <ac:spMk id="6" creationId="{BCFA84FE-56DC-4110-AF34-28F28A2489C7}"/>
          </ac:spMkLst>
        </pc:spChg>
        <pc:spChg chg="mod">
          <ac:chgData name="Margriet Slot Coördinator NPZ Almere" userId="S::coordinator@npzalmere.nl::2defd711-1948-4ac8-819c-49b08a9943d0" providerId="AD" clId="Web-{25D9B408-9B8D-EC42-1F4C-CCD55580612A}" dt="2024-12-30T12:39:24.709" v="368" actId="20577"/>
          <ac:spMkLst>
            <pc:docMk/>
            <pc:sldMk cId="0" sldId="268"/>
            <ac:spMk id="7" creationId="{813D98B9-4FC9-4E1A-82BC-A65D25093C6F}"/>
          </ac:spMkLst>
        </pc:spChg>
        <pc:spChg chg="mod">
          <ac:chgData name="Margriet Slot Coördinator NPZ Almere" userId="S::coordinator@npzalmere.nl::2defd711-1948-4ac8-819c-49b08a9943d0" providerId="AD" clId="Web-{25D9B408-9B8D-EC42-1F4C-CCD55580612A}" dt="2024-12-30T12:31:54.209" v="323"/>
          <ac:spMkLst>
            <pc:docMk/>
            <pc:sldMk cId="0" sldId="268"/>
            <ac:spMk id="9" creationId="{00000000-0000-0000-0000-000000000000}"/>
          </ac:spMkLst>
        </pc:spChg>
        <pc:spChg chg="mod">
          <ac:chgData name="Margriet Slot Coördinator NPZ Almere" userId="S::coordinator@npzalmere.nl::2defd711-1948-4ac8-819c-49b08a9943d0" providerId="AD" clId="Web-{25D9B408-9B8D-EC42-1F4C-CCD55580612A}" dt="2024-12-30T12:31:57.974" v="324"/>
          <ac:spMkLst>
            <pc:docMk/>
            <pc:sldMk cId="0" sldId="268"/>
            <ac:spMk id="10" creationId="{00000000-0000-0000-0000-000000000000}"/>
          </ac:spMkLst>
        </pc:spChg>
        <pc:spChg chg="mod">
          <ac:chgData name="Margriet Slot Coördinator NPZ Almere" userId="S::coordinator@npzalmere.nl::2defd711-1948-4ac8-819c-49b08a9943d0" providerId="AD" clId="Web-{25D9B408-9B8D-EC42-1F4C-CCD55580612A}" dt="2024-12-30T11:24:12.008" v="30" actId="20577"/>
          <ac:spMkLst>
            <pc:docMk/>
            <pc:sldMk cId="0" sldId="268"/>
            <ac:spMk id="14341" creationId="{00000000-0000-0000-0000-000000000000}"/>
          </ac:spMkLst>
        </pc:spChg>
      </pc:sldChg>
      <pc:sldChg chg="modSp">
        <pc:chgData name="Margriet Slot Coördinator NPZ Almere" userId="S::coordinator@npzalmere.nl::2defd711-1948-4ac8-819c-49b08a9943d0" providerId="AD" clId="Web-{25D9B408-9B8D-EC42-1F4C-CCD55580612A}" dt="2024-12-30T12:41:08.213" v="373"/>
        <pc:sldMkLst>
          <pc:docMk/>
          <pc:sldMk cId="0" sldId="269"/>
        </pc:sldMkLst>
        <pc:spChg chg="mod">
          <ac:chgData name="Margriet Slot Coördinator NPZ Almere" userId="S::coordinator@npzalmere.nl::2defd711-1948-4ac8-819c-49b08a9943d0" providerId="AD" clId="Web-{25D9B408-9B8D-EC42-1F4C-CCD55580612A}" dt="2024-12-30T11:56:22.199" v="159"/>
          <ac:spMkLst>
            <pc:docMk/>
            <pc:sldMk cId="0" sldId="269"/>
            <ac:spMk id="5" creationId="{000B616E-98E0-460A-BE55-AF0F1A90D687}"/>
          </ac:spMkLst>
        </pc:spChg>
        <pc:spChg chg="mod">
          <ac:chgData name="Margriet Slot Coördinator NPZ Almere" userId="S::coordinator@npzalmere.nl::2defd711-1948-4ac8-819c-49b08a9943d0" providerId="AD" clId="Web-{25D9B408-9B8D-EC42-1F4C-CCD55580612A}" dt="2024-12-30T11:54:41.758" v="141"/>
          <ac:spMkLst>
            <pc:docMk/>
            <pc:sldMk cId="0" sldId="269"/>
            <ac:spMk id="6" creationId="{BCFA84FE-56DC-4110-AF34-28F28A2489C7}"/>
          </ac:spMkLst>
        </pc:spChg>
        <pc:spChg chg="mod">
          <ac:chgData name="Margriet Slot Coördinator NPZ Almere" userId="S::coordinator@npzalmere.nl::2defd711-1948-4ac8-819c-49b08a9943d0" providerId="AD" clId="Web-{25D9B408-9B8D-EC42-1F4C-CCD55580612A}" dt="2024-12-30T12:40:48.525" v="370" actId="20577"/>
          <ac:spMkLst>
            <pc:docMk/>
            <pc:sldMk cId="0" sldId="269"/>
            <ac:spMk id="7" creationId="{813D98B9-4FC9-4E1A-82BC-A65D25093C6F}"/>
          </ac:spMkLst>
        </pc:spChg>
        <pc:spChg chg="mod">
          <ac:chgData name="Margriet Slot Coördinator NPZ Almere" userId="S::coordinator@npzalmere.nl::2defd711-1948-4ac8-819c-49b08a9943d0" providerId="AD" clId="Web-{25D9B408-9B8D-EC42-1F4C-CCD55580612A}" dt="2024-12-30T12:41:00.604" v="372"/>
          <ac:spMkLst>
            <pc:docMk/>
            <pc:sldMk cId="0" sldId="269"/>
            <ac:spMk id="9" creationId="{00000000-0000-0000-0000-000000000000}"/>
          </ac:spMkLst>
        </pc:spChg>
        <pc:spChg chg="mod">
          <ac:chgData name="Margriet Slot Coördinator NPZ Almere" userId="S::coordinator@npzalmere.nl::2defd711-1948-4ac8-819c-49b08a9943d0" providerId="AD" clId="Web-{25D9B408-9B8D-EC42-1F4C-CCD55580612A}" dt="2024-12-30T12:41:08.213" v="373"/>
          <ac:spMkLst>
            <pc:docMk/>
            <pc:sldMk cId="0" sldId="269"/>
            <ac:spMk id="10" creationId="{00000000-0000-0000-0000-000000000000}"/>
          </ac:spMkLst>
        </pc:spChg>
        <pc:spChg chg="mod">
          <ac:chgData name="Margriet Slot Coördinator NPZ Almere" userId="S::coordinator@npzalmere.nl::2defd711-1948-4ac8-819c-49b08a9943d0" providerId="AD" clId="Web-{25D9B408-9B8D-EC42-1F4C-CCD55580612A}" dt="2024-12-30T11:24:21.259" v="32" actId="20577"/>
          <ac:spMkLst>
            <pc:docMk/>
            <pc:sldMk cId="0" sldId="269"/>
            <ac:spMk id="15365" creationId="{00000000-0000-0000-0000-000000000000}"/>
          </ac:spMkLst>
        </pc:spChg>
      </pc:sldChg>
      <pc:sldChg chg="modSp">
        <pc:chgData name="Margriet Slot Coördinator NPZ Almere" userId="S::coordinator@npzalmere.nl::2defd711-1948-4ac8-819c-49b08a9943d0" providerId="AD" clId="Web-{25D9B408-9B8D-EC42-1F4C-CCD55580612A}" dt="2024-12-30T12:29:25.031" v="317" actId="20577"/>
        <pc:sldMkLst>
          <pc:docMk/>
          <pc:sldMk cId="0" sldId="270"/>
        </pc:sldMkLst>
        <pc:spChg chg="mod">
          <ac:chgData name="Margriet Slot Coördinator NPZ Almere" userId="S::coordinator@npzalmere.nl::2defd711-1948-4ac8-819c-49b08a9943d0" providerId="AD" clId="Web-{25D9B408-9B8D-EC42-1F4C-CCD55580612A}" dt="2024-12-30T11:56:45.294" v="163"/>
          <ac:spMkLst>
            <pc:docMk/>
            <pc:sldMk cId="0" sldId="270"/>
            <ac:spMk id="5" creationId="{000B616E-98E0-460A-BE55-AF0F1A90D687}"/>
          </ac:spMkLst>
        </pc:spChg>
        <pc:spChg chg="mod">
          <ac:chgData name="Margriet Slot Coördinator NPZ Almere" userId="S::coordinator@npzalmere.nl::2defd711-1948-4ac8-819c-49b08a9943d0" providerId="AD" clId="Web-{25D9B408-9B8D-EC42-1F4C-CCD55580612A}" dt="2024-12-30T11:54:10.225" v="137"/>
          <ac:spMkLst>
            <pc:docMk/>
            <pc:sldMk cId="0" sldId="270"/>
            <ac:spMk id="6" creationId="{BCFA84FE-56DC-4110-AF34-28F28A2489C7}"/>
          </ac:spMkLst>
        </pc:spChg>
        <pc:spChg chg="mod">
          <ac:chgData name="Margriet Slot Coördinator NPZ Almere" userId="S::coordinator@npzalmere.nl::2defd711-1948-4ac8-819c-49b08a9943d0" providerId="AD" clId="Web-{25D9B408-9B8D-EC42-1F4C-CCD55580612A}" dt="2024-12-30T12:29:25.031" v="317" actId="20577"/>
          <ac:spMkLst>
            <pc:docMk/>
            <pc:sldMk cId="0" sldId="270"/>
            <ac:spMk id="7" creationId="{813D98B9-4FC9-4E1A-82BC-A65D25093C6F}"/>
          </ac:spMkLst>
        </pc:spChg>
        <pc:spChg chg="mod">
          <ac:chgData name="Margriet Slot Coördinator NPZ Almere" userId="S::coordinator@npzalmere.nl::2defd711-1948-4ac8-819c-49b08a9943d0" providerId="AD" clId="Web-{25D9B408-9B8D-EC42-1F4C-CCD55580612A}" dt="2024-12-30T12:28:39.233" v="312"/>
          <ac:spMkLst>
            <pc:docMk/>
            <pc:sldMk cId="0" sldId="270"/>
            <ac:spMk id="9" creationId="{00000000-0000-0000-0000-000000000000}"/>
          </ac:spMkLst>
        </pc:spChg>
        <pc:spChg chg="mod">
          <ac:chgData name="Margriet Slot Coördinator NPZ Almere" userId="S::coordinator@npzalmere.nl::2defd711-1948-4ac8-819c-49b08a9943d0" providerId="AD" clId="Web-{25D9B408-9B8D-EC42-1F4C-CCD55580612A}" dt="2024-12-30T11:23:27.643" v="24" actId="20577"/>
          <ac:spMkLst>
            <pc:docMk/>
            <pc:sldMk cId="0" sldId="270"/>
            <ac:spMk id="11269" creationId="{00000000-0000-0000-0000-000000000000}"/>
          </ac:spMkLst>
        </pc:spChg>
      </pc:sldChg>
      <pc:sldChg chg="modSp">
        <pc:chgData name="Margriet Slot Coördinator NPZ Almere" userId="S::coordinator@npzalmere.nl::2defd711-1948-4ac8-819c-49b08a9943d0" providerId="AD" clId="Web-{25D9B408-9B8D-EC42-1F4C-CCD55580612A}" dt="2024-12-30T12:41:24.948" v="375"/>
        <pc:sldMkLst>
          <pc:docMk/>
          <pc:sldMk cId="0" sldId="271"/>
        </pc:sldMkLst>
        <pc:spChg chg="mod">
          <ac:chgData name="Margriet Slot Coördinator NPZ Almere" userId="S::coordinator@npzalmere.nl::2defd711-1948-4ac8-819c-49b08a9943d0" providerId="AD" clId="Web-{25D9B408-9B8D-EC42-1F4C-CCD55580612A}" dt="2024-12-30T11:56:18.418" v="158"/>
          <ac:spMkLst>
            <pc:docMk/>
            <pc:sldMk cId="0" sldId="271"/>
            <ac:spMk id="5" creationId="{000B616E-98E0-460A-BE55-AF0F1A90D687}"/>
          </ac:spMkLst>
        </pc:spChg>
        <pc:spChg chg="mod">
          <ac:chgData name="Margriet Slot Coördinator NPZ Almere" userId="S::coordinator@npzalmere.nl::2defd711-1948-4ac8-819c-49b08a9943d0" providerId="AD" clId="Web-{25D9B408-9B8D-EC42-1F4C-CCD55580612A}" dt="2024-12-30T11:54:53.633" v="142"/>
          <ac:spMkLst>
            <pc:docMk/>
            <pc:sldMk cId="0" sldId="271"/>
            <ac:spMk id="6" creationId="{BCFA84FE-56DC-4110-AF34-28F28A2489C7}"/>
          </ac:spMkLst>
        </pc:spChg>
        <pc:spChg chg="mod">
          <ac:chgData name="Margriet Slot Coördinator NPZ Almere" userId="S::coordinator@npzalmere.nl::2defd711-1948-4ac8-819c-49b08a9943d0" providerId="AD" clId="Web-{25D9B408-9B8D-EC42-1F4C-CCD55580612A}" dt="2024-12-30T12:41:19.588" v="374" actId="20577"/>
          <ac:spMkLst>
            <pc:docMk/>
            <pc:sldMk cId="0" sldId="271"/>
            <ac:spMk id="7" creationId="{813D98B9-4FC9-4E1A-82BC-A65D25093C6F}"/>
          </ac:spMkLst>
        </pc:spChg>
        <pc:spChg chg="mod">
          <ac:chgData name="Margriet Slot Coördinator NPZ Almere" userId="S::coordinator@npzalmere.nl::2defd711-1948-4ac8-819c-49b08a9943d0" providerId="AD" clId="Web-{25D9B408-9B8D-EC42-1F4C-CCD55580612A}" dt="2024-12-30T12:41:24.948" v="375"/>
          <ac:spMkLst>
            <pc:docMk/>
            <pc:sldMk cId="0" sldId="271"/>
            <ac:spMk id="9" creationId="{00000000-0000-0000-0000-000000000000}"/>
          </ac:spMkLst>
        </pc:spChg>
        <pc:spChg chg="mod">
          <ac:chgData name="Margriet Slot Coördinator NPZ Almere" userId="S::coordinator@npzalmere.nl::2defd711-1948-4ac8-819c-49b08a9943d0" providerId="AD" clId="Web-{25D9B408-9B8D-EC42-1F4C-CCD55580612A}" dt="2024-12-30T11:24:32.462" v="34" actId="20577"/>
          <ac:spMkLst>
            <pc:docMk/>
            <pc:sldMk cId="0" sldId="271"/>
            <ac:spMk id="16389" creationId="{00000000-0000-0000-0000-000000000000}"/>
          </ac:spMkLst>
        </pc:spChg>
      </pc:sldChg>
      <pc:sldChg chg="modSp">
        <pc:chgData name="Margriet Slot Coördinator NPZ Almere" userId="S::coordinator@npzalmere.nl::2defd711-1948-4ac8-819c-49b08a9943d0" providerId="AD" clId="Web-{25D9B408-9B8D-EC42-1F4C-CCD55580612A}" dt="2024-12-30T11:58:17.078" v="174"/>
        <pc:sldMkLst>
          <pc:docMk/>
          <pc:sldMk cId="0" sldId="272"/>
        </pc:sldMkLst>
        <pc:spChg chg="mod">
          <ac:chgData name="Margriet Slot Coördinator NPZ Almere" userId="S::coordinator@npzalmere.nl::2defd711-1948-4ac8-819c-49b08a9943d0" providerId="AD" clId="Web-{25D9B408-9B8D-EC42-1F4C-CCD55580612A}" dt="2024-12-30T11:56:54.325" v="164"/>
          <ac:spMkLst>
            <pc:docMk/>
            <pc:sldMk cId="0" sldId="272"/>
            <ac:spMk id="5" creationId="{000B616E-98E0-460A-BE55-AF0F1A90D687}"/>
          </ac:spMkLst>
        </pc:spChg>
        <pc:spChg chg="mod">
          <ac:chgData name="Margriet Slot Coördinator NPZ Almere" userId="S::coordinator@npzalmere.nl::2defd711-1948-4ac8-819c-49b08a9943d0" providerId="AD" clId="Web-{25D9B408-9B8D-EC42-1F4C-CCD55580612A}" dt="2024-12-30T11:54:06.522" v="136"/>
          <ac:spMkLst>
            <pc:docMk/>
            <pc:sldMk cId="0" sldId="272"/>
            <ac:spMk id="6" creationId="{BCFA84FE-56DC-4110-AF34-28F28A2489C7}"/>
          </ac:spMkLst>
        </pc:spChg>
        <pc:spChg chg="mod">
          <ac:chgData name="Margriet Slot Coördinator NPZ Almere" userId="S::coordinator@npzalmere.nl::2defd711-1948-4ac8-819c-49b08a9943d0" providerId="AD" clId="Web-{25D9B408-9B8D-EC42-1F4C-CCD55580612A}" dt="2024-12-30T11:57:58.312" v="172" actId="20577"/>
          <ac:spMkLst>
            <pc:docMk/>
            <pc:sldMk cId="0" sldId="272"/>
            <ac:spMk id="7" creationId="{813D98B9-4FC9-4E1A-82BC-A65D25093C6F}"/>
          </ac:spMkLst>
        </pc:spChg>
        <pc:spChg chg="mod">
          <ac:chgData name="Margriet Slot Coördinator NPZ Almere" userId="S::coordinator@npzalmere.nl::2defd711-1948-4ac8-819c-49b08a9943d0" providerId="AD" clId="Web-{25D9B408-9B8D-EC42-1F4C-CCD55580612A}" dt="2024-12-30T11:58:01.624" v="173"/>
          <ac:spMkLst>
            <pc:docMk/>
            <pc:sldMk cId="0" sldId="272"/>
            <ac:spMk id="9" creationId="{00000000-0000-0000-0000-000000000000}"/>
          </ac:spMkLst>
        </pc:spChg>
        <pc:spChg chg="mod">
          <ac:chgData name="Margriet Slot Coördinator NPZ Almere" userId="S::coordinator@npzalmere.nl::2defd711-1948-4ac8-819c-49b08a9943d0" providerId="AD" clId="Web-{25D9B408-9B8D-EC42-1F4C-CCD55580612A}" dt="2024-12-30T11:58:17.078" v="174"/>
          <ac:spMkLst>
            <pc:docMk/>
            <pc:sldMk cId="0" sldId="272"/>
            <ac:spMk id="10" creationId="{00000000-0000-0000-0000-000000000000}"/>
          </ac:spMkLst>
        </pc:spChg>
        <pc:spChg chg="mod">
          <ac:chgData name="Margriet Slot Coördinator NPZ Almere" userId="S::coordinator@npzalmere.nl::2defd711-1948-4ac8-819c-49b08a9943d0" providerId="AD" clId="Web-{25D9B408-9B8D-EC42-1F4C-CCD55580612A}" dt="2024-12-30T11:23:18.624" v="22" actId="20577"/>
          <ac:spMkLst>
            <pc:docMk/>
            <pc:sldMk cId="0" sldId="272"/>
            <ac:spMk id="10245" creationId="{00000000-0000-0000-0000-000000000000}"/>
          </ac:spMkLst>
        </pc:spChg>
      </pc:sldChg>
      <pc:sldChg chg="modSp">
        <pc:chgData name="Margriet Slot Coördinator NPZ Almere" userId="S::coordinator@npzalmere.nl::2defd711-1948-4ac8-819c-49b08a9943d0" providerId="AD" clId="Web-{25D9B408-9B8D-EC42-1F4C-CCD55580612A}" dt="2024-12-30T12:33:33.697" v="331" actId="20577"/>
        <pc:sldMkLst>
          <pc:docMk/>
          <pc:sldMk cId="0" sldId="273"/>
        </pc:sldMkLst>
        <pc:spChg chg="mod">
          <ac:chgData name="Margriet Slot Coördinator NPZ Almere" userId="S::coordinator@npzalmere.nl::2defd711-1948-4ac8-819c-49b08a9943d0" providerId="AD" clId="Web-{25D9B408-9B8D-EC42-1F4C-CCD55580612A}" dt="2024-12-30T11:56:14.324" v="157"/>
          <ac:spMkLst>
            <pc:docMk/>
            <pc:sldMk cId="0" sldId="273"/>
            <ac:spMk id="5" creationId="{000B616E-98E0-460A-BE55-AF0F1A90D687}"/>
          </ac:spMkLst>
        </pc:spChg>
        <pc:spChg chg="mod">
          <ac:chgData name="Margriet Slot Coördinator NPZ Almere" userId="S::coordinator@npzalmere.nl::2defd711-1948-4ac8-819c-49b08a9943d0" providerId="AD" clId="Web-{25D9B408-9B8D-EC42-1F4C-CCD55580612A}" dt="2024-12-30T11:55:01.102" v="143"/>
          <ac:spMkLst>
            <pc:docMk/>
            <pc:sldMk cId="0" sldId="273"/>
            <ac:spMk id="6" creationId="{BCFA84FE-56DC-4110-AF34-28F28A2489C7}"/>
          </ac:spMkLst>
        </pc:spChg>
        <pc:spChg chg="mod">
          <ac:chgData name="Margriet Slot Coördinator NPZ Almere" userId="S::coordinator@npzalmere.nl::2defd711-1948-4ac8-819c-49b08a9943d0" providerId="AD" clId="Web-{25D9B408-9B8D-EC42-1F4C-CCD55580612A}" dt="2024-12-30T12:33:33.697" v="331" actId="20577"/>
          <ac:spMkLst>
            <pc:docMk/>
            <pc:sldMk cId="0" sldId="273"/>
            <ac:spMk id="7" creationId="{813D98B9-4FC9-4E1A-82BC-A65D25093C6F}"/>
          </ac:spMkLst>
        </pc:spChg>
        <pc:spChg chg="mod">
          <ac:chgData name="Margriet Slot Coördinator NPZ Almere" userId="S::coordinator@npzalmere.nl::2defd711-1948-4ac8-819c-49b08a9943d0" providerId="AD" clId="Web-{25D9B408-9B8D-EC42-1F4C-CCD55580612A}" dt="2024-12-30T12:32:24.163" v="327"/>
          <ac:spMkLst>
            <pc:docMk/>
            <pc:sldMk cId="0" sldId="273"/>
            <ac:spMk id="9" creationId="{00000000-0000-0000-0000-000000000000}"/>
          </ac:spMkLst>
        </pc:spChg>
        <pc:spChg chg="mod">
          <ac:chgData name="Margriet Slot Coördinator NPZ Almere" userId="S::coordinator@npzalmere.nl::2defd711-1948-4ac8-819c-49b08a9943d0" providerId="AD" clId="Web-{25D9B408-9B8D-EC42-1F4C-CCD55580612A}" dt="2024-12-30T11:24:41.806" v="36" actId="20577"/>
          <ac:spMkLst>
            <pc:docMk/>
            <pc:sldMk cId="0" sldId="273"/>
            <ac:spMk id="17413" creationId="{00000000-0000-0000-0000-000000000000}"/>
          </ac:spMkLst>
        </pc:spChg>
      </pc:sldChg>
      <pc:sldChg chg="modSp">
        <pc:chgData name="Margriet Slot Coördinator NPZ Almere" userId="S::coordinator@npzalmere.nl::2defd711-1948-4ac8-819c-49b08a9943d0" providerId="AD" clId="Web-{25D9B408-9B8D-EC42-1F4C-CCD55580612A}" dt="2024-12-30T12:34:04.026" v="336"/>
        <pc:sldMkLst>
          <pc:docMk/>
          <pc:sldMk cId="0" sldId="274"/>
        </pc:sldMkLst>
        <pc:spChg chg="mod">
          <ac:chgData name="Margriet Slot Coördinator NPZ Almere" userId="S::coordinator@npzalmere.nl::2defd711-1948-4ac8-819c-49b08a9943d0" providerId="AD" clId="Web-{25D9B408-9B8D-EC42-1F4C-CCD55580612A}" dt="2024-12-30T11:56:07.558" v="156"/>
          <ac:spMkLst>
            <pc:docMk/>
            <pc:sldMk cId="0" sldId="274"/>
            <ac:spMk id="5" creationId="{000B616E-98E0-460A-BE55-AF0F1A90D687}"/>
          </ac:spMkLst>
        </pc:spChg>
        <pc:spChg chg="mod">
          <ac:chgData name="Margriet Slot Coördinator NPZ Almere" userId="S::coordinator@npzalmere.nl::2defd711-1948-4ac8-819c-49b08a9943d0" providerId="AD" clId="Web-{25D9B408-9B8D-EC42-1F4C-CCD55580612A}" dt="2024-12-30T11:55:05.946" v="144"/>
          <ac:spMkLst>
            <pc:docMk/>
            <pc:sldMk cId="0" sldId="274"/>
            <ac:spMk id="6" creationId="{BCFA84FE-56DC-4110-AF34-28F28A2489C7}"/>
          </ac:spMkLst>
        </pc:spChg>
        <pc:spChg chg="mod">
          <ac:chgData name="Margriet Slot Coördinator NPZ Almere" userId="S::coordinator@npzalmere.nl::2defd711-1948-4ac8-819c-49b08a9943d0" providerId="AD" clId="Web-{25D9B408-9B8D-EC42-1F4C-CCD55580612A}" dt="2024-12-30T12:33:55.947" v="334" actId="20577"/>
          <ac:spMkLst>
            <pc:docMk/>
            <pc:sldMk cId="0" sldId="274"/>
            <ac:spMk id="7" creationId="{813D98B9-4FC9-4E1A-82BC-A65D25093C6F}"/>
          </ac:spMkLst>
        </pc:spChg>
        <pc:spChg chg="mod">
          <ac:chgData name="Margriet Slot Coördinator NPZ Almere" userId="S::coordinator@npzalmere.nl::2defd711-1948-4ac8-819c-49b08a9943d0" providerId="AD" clId="Web-{25D9B408-9B8D-EC42-1F4C-CCD55580612A}" dt="2024-12-30T12:33:57.651" v="335"/>
          <ac:spMkLst>
            <pc:docMk/>
            <pc:sldMk cId="0" sldId="274"/>
            <ac:spMk id="9" creationId="{00000000-0000-0000-0000-000000000000}"/>
          </ac:spMkLst>
        </pc:spChg>
        <pc:spChg chg="mod">
          <ac:chgData name="Margriet Slot Coördinator NPZ Almere" userId="S::coordinator@npzalmere.nl::2defd711-1948-4ac8-819c-49b08a9943d0" providerId="AD" clId="Web-{25D9B408-9B8D-EC42-1F4C-CCD55580612A}" dt="2024-12-30T12:34:04.026" v="336"/>
          <ac:spMkLst>
            <pc:docMk/>
            <pc:sldMk cId="0" sldId="274"/>
            <ac:spMk id="10" creationId="{00000000-0000-0000-0000-000000000000}"/>
          </ac:spMkLst>
        </pc:spChg>
        <pc:spChg chg="mod">
          <ac:chgData name="Margriet Slot Coördinator NPZ Almere" userId="S::coordinator@npzalmere.nl::2defd711-1948-4ac8-819c-49b08a9943d0" providerId="AD" clId="Web-{25D9B408-9B8D-EC42-1F4C-CCD55580612A}" dt="2024-12-30T11:24:53.182" v="38" actId="20577"/>
          <ac:spMkLst>
            <pc:docMk/>
            <pc:sldMk cId="0" sldId="274"/>
            <ac:spMk id="18437" creationId="{00000000-0000-0000-0000-000000000000}"/>
          </ac:spMkLst>
        </pc:spChg>
      </pc:sldChg>
      <pc:sldChg chg="modSp">
        <pc:chgData name="Margriet Slot Coördinator NPZ Almere" userId="S::coordinator@npzalmere.nl::2defd711-1948-4ac8-819c-49b08a9943d0" providerId="AD" clId="Web-{25D9B408-9B8D-EC42-1F4C-CCD55580612A}" dt="2024-12-30T12:42:33.638" v="382" actId="20577"/>
        <pc:sldMkLst>
          <pc:docMk/>
          <pc:sldMk cId="0" sldId="275"/>
        </pc:sldMkLst>
        <pc:spChg chg="mod">
          <ac:chgData name="Margriet Slot Coördinator NPZ Almere" userId="S::coordinator@npzalmere.nl::2defd711-1948-4ac8-819c-49b08a9943d0" providerId="AD" clId="Web-{25D9B408-9B8D-EC42-1F4C-CCD55580612A}" dt="2024-12-30T11:56:03.745" v="155"/>
          <ac:spMkLst>
            <pc:docMk/>
            <pc:sldMk cId="0" sldId="275"/>
            <ac:spMk id="5" creationId="{000B616E-98E0-460A-BE55-AF0F1A90D687}"/>
          </ac:spMkLst>
        </pc:spChg>
        <pc:spChg chg="mod">
          <ac:chgData name="Margriet Slot Coördinator NPZ Almere" userId="S::coordinator@npzalmere.nl::2defd711-1948-4ac8-819c-49b08a9943d0" providerId="AD" clId="Web-{25D9B408-9B8D-EC42-1F4C-CCD55580612A}" dt="2024-12-30T11:55:13.743" v="145"/>
          <ac:spMkLst>
            <pc:docMk/>
            <pc:sldMk cId="0" sldId="275"/>
            <ac:spMk id="6" creationId="{BCFA84FE-56DC-4110-AF34-28F28A2489C7}"/>
          </ac:spMkLst>
        </pc:spChg>
        <pc:spChg chg="mod">
          <ac:chgData name="Margriet Slot Coördinator NPZ Almere" userId="S::coordinator@npzalmere.nl::2defd711-1948-4ac8-819c-49b08a9943d0" providerId="AD" clId="Web-{25D9B408-9B8D-EC42-1F4C-CCD55580612A}" dt="2024-12-30T12:42:33.638" v="382" actId="20577"/>
          <ac:spMkLst>
            <pc:docMk/>
            <pc:sldMk cId="0" sldId="275"/>
            <ac:spMk id="7" creationId="{813D98B9-4FC9-4E1A-82BC-A65D25093C6F}"/>
          </ac:spMkLst>
        </pc:spChg>
        <pc:spChg chg="mod">
          <ac:chgData name="Margriet Slot Coördinator NPZ Almere" userId="S::coordinator@npzalmere.nl::2defd711-1948-4ac8-819c-49b08a9943d0" providerId="AD" clId="Web-{25D9B408-9B8D-EC42-1F4C-CCD55580612A}" dt="2024-12-30T12:41:35.589" v="376"/>
          <ac:spMkLst>
            <pc:docMk/>
            <pc:sldMk cId="0" sldId="275"/>
            <ac:spMk id="9" creationId="{00000000-0000-0000-0000-000000000000}"/>
          </ac:spMkLst>
        </pc:spChg>
        <pc:spChg chg="mod">
          <ac:chgData name="Margriet Slot Coördinator NPZ Almere" userId="S::coordinator@npzalmere.nl::2defd711-1948-4ac8-819c-49b08a9943d0" providerId="AD" clId="Web-{25D9B408-9B8D-EC42-1F4C-CCD55580612A}" dt="2024-12-30T11:24:59.510" v="40" actId="20577"/>
          <ac:spMkLst>
            <pc:docMk/>
            <pc:sldMk cId="0" sldId="275"/>
            <ac:spMk id="19461" creationId="{00000000-0000-0000-0000-000000000000}"/>
          </ac:spMkLst>
        </pc:spChg>
      </pc:sldChg>
      <pc:sldChg chg="modSp">
        <pc:chgData name="Margriet Slot Coördinator NPZ Almere" userId="S::coordinator@npzalmere.nl::2defd711-1948-4ac8-819c-49b08a9943d0" providerId="AD" clId="Web-{25D9B408-9B8D-EC42-1F4C-CCD55580612A}" dt="2024-12-30T12:34:39.918" v="339"/>
        <pc:sldMkLst>
          <pc:docMk/>
          <pc:sldMk cId="0" sldId="276"/>
        </pc:sldMkLst>
        <pc:spChg chg="mod">
          <ac:chgData name="Margriet Slot Coördinator NPZ Almere" userId="S::coordinator@npzalmere.nl::2defd711-1948-4ac8-819c-49b08a9943d0" providerId="AD" clId="Web-{25D9B408-9B8D-EC42-1F4C-CCD55580612A}" dt="2024-12-30T11:55:58.104" v="154"/>
          <ac:spMkLst>
            <pc:docMk/>
            <pc:sldMk cId="0" sldId="276"/>
            <ac:spMk id="5" creationId="{000B616E-98E0-460A-BE55-AF0F1A90D687}"/>
          </ac:spMkLst>
        </pc:spChg>
        <pc:spChg chg="mod">
          <ac:chgData name="Margriet Slot Coördinator NPZ Almere" userId="S::coordinator@npzalmere.nl::2defd711-1948-4ac8-819c-49b08a9943d0" providerId="AD" clId="Web-{25D9B408-9B8D-EC42-1F4C-CCD55580612A}" dt="2024-12-30T11:55:18.290" v="146"/>
          <ac:spMkLst>
            <pc:docMk/>
            <pc:sldMk cId="0" sldId="276"/>
            <ac:spMk id="6" creationId="{BCFA84FE-56DC-4110-AF34-28F28A2489C7}"/>
          </ac:spMkLst>
        </pc:spChg>
        <pc:spChg chg="mod">
          <ac:chgData name="Margriet Slot Coördinator NPZ Almere" userId="S::coordinator@npzalmere.nl::2defd711-1948-4ac8-819c-49b08a9943d0" providerId="AD" clId="Web-{25D9B408-9B8D-EC42-1F4C-CCD55580612A}" dt="2024-12-30T12:34:17.511" v="337" actId="20577"/>
          <ac:spMkLst>
            <pc:docMk/>
            <pc:sldMk cId="0" sldId="276"/>
            <ac:spMk id="7" creationId="{813D98B9-4FC9-4E1A-82BC-A65D25093C6F}"/>
          </ac:spMkLst>
        </pc:spChg>
        <pc:spChg chg="mod">
          <ac:chgData name="Margriet Slot Coördinator NPZ Almere" userId="S::coordinator@npzalmere.nl::2defd711-1948-4ac8-819c-49b08a9943d0" providerId="AD" clId="Web-{25D9B408-9B8D-EC42-1F4C-CCD55580612A}" dt="2024-12-30T12:34:32.167" v="338"/>
          <ac:spMkLst>
            <pc:docMk/>
            <pc:sldMk cId="0" sldId="276"/>
            <ac:spMk id="8" creationId="{00000000-0000-0000-0000-000000000000}"/>
          </ac:spMkLst>
        </pc:spChg>
        <pc:spChg chg="mod">
          <ac:chgData name="Margriet Slot Coördinator NPZ Almere" userId="S::coordinator@npzalmere.nl::2defd711-1948-4ac8-819c-49b08a9943d0" providerId="AD" clId="Web-{25D9B408-9B8D-EC42-1F4C-CCD55580612A}" dt="2024-12-30T12:34:39.918" v="339"/>
          <ac:spMkLst>
            <pc:docMk/>
            <pc:sldMk cId="0" sldId="276"/>
            <ac:spMk id="9" creationId="{00000000-0000-0000-0000-000000000000}"/>
          </ac:spMkLst>
        </pc:spChg>
        <pc:spChg chg="mod">
          <ac:chgData name="Margriet Slot Coördinator NPZ Almere" userId="S::coordinator@npzalmere.nl::2defd711-1948-4ac8-819c-49b08a9943d0" providerId="AD" clId="Web-{25D9B408-9B8D-EC42-1F4C-CCD55580612A}" dt="2024-12-30T11:25:07.510" v="42" actId="20577"/>
          <ac:spMkLst>
            <pc:docMk/>
            <pc:sldMk cId="0" sldId="276"/>
            <ac:spMk id="20485" creationId="{00000000-0000-0000-0000-000000000000}"/>
          </ac:spMkLst>
        </pc:spChg>
      </pc:sldChg>
      <pc:sldChg chg="modSp">
        <pc:chgData name="Margriet Slot Coördinator NPZ Almere" userId="S::coordinator@npzalmere.nl::2defd711-1948-4ac8-819c-49b08a9943d0" providerId="AD" clId="Web-{25D9B408-9B8D-EC42-1F4C-CCD55580612A}" dt="2024-12-30T12:35:12.528" v="344"/>
        <pc:sldMkLst>
          <pc:docMk/>
          <pc:sldMk cId="0" sldId="278"/>
        </pc:sldMkLst>
        <pc:spChg chg="mod">
          <ac:chgData name="Margriet Slot Coördinator NPZ Almere" userId="S::coordinator@npzalmere.nl::2defd711-1948-4ac8-819c-49b08a9943d0" providerId="AD" clId="Web-{25D9B408-9B8D-EC42-1F4C-CCD55580612A}" dt="2024-12-30T11:55:53.682" v="153"/>
          <ac:spMkLst>
            <pc:docMk/>
            <pc:sldMk cId="0" sldId="278"/>
            <ac:spMk id="5" creationId="{000B616E-98E0-460A-BE55-AF0F1A90D687}"/>
          </ac:spMkLst>
        </pc:spChg>
        <pc:spChg chg="mod">
          <ac:chgData name="Margriet Slot Coördinator NPZ Almere" userId="S::coordinator@npzalmere.nl::2defd711-1948-4ac8-819c-49b08a9943d0" providerId="AD" clId="Web-{25D9B408-9B8D-EC42-1F4C-CCD55580612A}" dt="2024-12-30T11:55:21.353" v="147"/>
          <ac:spMkLst>
            <pc:docMk/>
            <pc:sldMk cId="0" sldId="278"/>
            <ac:spMk id="6" creationId="{BCFA84FE-56DC-4110-AF34-28F28A2489C7}"/>
          </ac:spMkLst>
        </pc:spChg>
        <pc:spChg chg="mod">
          <ac:chgData name="Margriet Slot Coördinator NPZ Almere" userId="S::coordinator@npzalmere.nl::2defd711-1948-4ac8-819c-49b08a9943d0" providerId="AD" clId="Web-{25D9B408-9B8D-EC42-1F4C-CCD55580612A}" dt="2024-12-30T12:35:09.122" v="343" actId="20577"/>
          <ac:spMkLst>
            <pc:docMk/>
            <pc:sldMk cId="0" sldId="278"/>
            <ac:spMk id="7" creationId="{813D98B9-4FC9-4E1A-82BC-A65D25093C6F}"/>
          </ac:spMkLst>
        </pc:spChg>
        <pc:spChg chg="mod">
          <ac:chgData name="Margriet Slot Coördinator NPZ Almere" userId="S::coordinator@npzalmere.nl::2defd711-1948-4ac8-819c-49b08a9943d0" providerId="AD" clId="Web-{25D9B408-9B8D-EC42-1F4C-CCD55580612A}" dt="2024-12-30T12:35:12.528" v="344"/>
          <ac:spMkLst>
            <pc:docMk/>
            <pc:sldMk cId="0" sldId="278"/>
            <ac:spMk id="9" creationId="{00000000-0000-0000-0000-000000000000}"/>
          </ac:spMkLst>
        </pc:spChg>
        <pc:spChg chg="mod">
          <ac:chgData name="Margriet Slot Coördinator NPZ Almere" userId="S::coordinator@npzalmere.nl::2defd711-1948-4ac8-819c-49b08a9943d0" providerId="AD" clId="Web-{25D9B408-9B8D-EC42-1F4C-CCD55580612A}" dt="2024-12-30T11:25:19.230" v="44" actId="20577"/>
          <ac:spMkLst>
            <pc:docMk/>
            <pc:sldMk cId="0" sldId="278"/>
            <ac:spMk id="21509" creationId="{00000000-0000-0000-0000-000000000000}"/>
          </ac:spMkLst>
        </pc:spChg>
      </pc:sldChg>
      <pc:sldChg chg="modSp">
        <pc:chgData name="Margriet Slot Coördinator NPZ Almere" userId="S::coordinator@npzalmere.nl::2defd711-1948-4ac8-819c-49b08a9943d0" providerId="AD" clId="Web-{25D9B408-9B8D-EC42-1F4C-CCD55580612A}" dt="2024-12-30T12:37:27.522" v="362"/>
        <pc:sldMkLst>
          <pc:docMk/>
          <pc:sldMk cId="0" sldId="279"/>
        </pc:sldMkLst>
        <pc:spChg chg="mod">
          <ac:chgData name="Margriet Slot Coördinator NPZ Almere" userId="S::coordinator@npzalmere.nl::2defd711-1948-4ac8-819c-49b08a9943d0" providerId="AD" clId="Web-{25D9B408-9B8D-EC42-1F4C-CCD55580612A}" dt="2024-12-30T11:55:47.057" v="152"/>
          <ac:spMkLst>
            <pc:docMk/>
            <pc:sldMk cId="0" sldId="279"/>
            <ac:spMk id="5" creationId="{000B616E-98E0-460A-BE55-AF0F1A90D687}"/>
          </ac:spMkLst>
        </pc:spChg>
        <pc:spChg chg="mod">
          <ac:chgData name="Margriet Slot Coördinator NPZ Almere" userId="S::coordinator@npzalmere.nl::2defd711-1948-4ac8-819c-49b08a9943d0" providerId="AD" clId="Web-{25D9B408-9B8D-EC42-1F4C-CCD55580612A}" dt="2024-12-30T11:55:26.525" v="148"/>
          <ac:spMkLst>
            <pc:docMk/>
            <pc:sldMk cId="0" sldId="279"/>
            <ac:spMk id="6" creationId="{BCFA84FE-56DC-4110-AF34-28F28A2489C7}"/>
          </ac:spMkLst>
        </pc:spChg>
        <pc:spChg chg="mod">
          <ac:chgData name="Margriet Slot Coördinator NPZ Almere" userId="S::coordinator@npzalmere.nl::2defd711-1948-4ac8-819c-49b08a9943d0" providerId="AD" clId="Web-{25D9B408-9B8D-EC42-1F4C-CCD55580612A}" dt="2024-12-30T12:37:12.689" v="361" actId="20577"/>
          <ac:spMkLst>
            <pc:docMk/>
            <pc:sldMk cId="0" sldId="279"/>
            <ac:spMk id="7" creationId="{813D98B9-4FC9-4E1A-82BC-A65D25093C6F}"/>
          </ac:spMkLst>
        </pc:spChg>
        <pc:spChg chg="mod">
          <ac:chgData name="Margriet Slot Coördinator NPZ Almere" userId="S::coordinator@npzalmere.nl::2defd711-1948-4ac8-819c-49b08a9943d0" providerId="AD" clId="Web-{25D9B408-9B8D-EC42-1F4C-CCD55580612A}" dt="2024-12-30T12:37:27.522" v="362"/>
          <ac:spMkLst>
            <pc:docMk/>
            <pc:sldMk cId="0" sldId="279"/>
            <ac:spMk id="9" creationId="{00000000-0000-0000-0000-000000000000}"/>
          </ac:spMkLst>
        </pc:spChg>
        <pc:spChg chg="mod">
          <ac:chgData name="Margriet Slot Coördinator NPZ Almere" userId="S::coordinator@npzalmere.nl::2defd711-1948-4ac8-819c-49b08a9943d0" providerId="AD" clId="Web-{25D9B408-9B8D-EC42-1F4C-CCD55580612A}" dt="2024-12-30T11:25:26.371" v="46" actId="20577"/>
          <ac:spMkLst>
            <pc:docMk/>
            <pc:sldMk cId="0" sldId="279"/>
            <ac:spMk id="22533" creationId="{00000000-0000-0000-0000-000000000000}"/>
          </ac:spMkLst>
        </pc:spChg>
      </pc:sldChg>
      <pc:sldChg chg="modSp">
        <pc:chgData name="Margriet Slot Coördinator NPZ Almere" userId="S::coordinator@npzalmere.nl::2defd711-1948-4ac8-819c-49b08a9943d0" providerId="AD" clId="Web-{25D9B408-9B8D-EC42-1F4C-CCD55580612A}" dt="2024-12-30T12:37:47.424" v="364"/>
        <pc:sldMkLst>
          <pc:docMk/>
          <pc:sldMk cId="0" sldId="280"/>
        </pc:sldMkLst>
        <pc:spChg chg="mod">
          <ac:chgData name="Margriet Slot Coördinator NPZ Almere" userId="S::coordinator@npzalmere.nl::2defd711-1948-4ac8-819c-49b08a9943d0" providerId="AD" clId="Web-{25D9B408-9B8D-EC42-1F4C-CCD55580612A}" dt="2024-12-30T11:55:40.604" v="151"/>
          <ac:spMkLst>
            <pc:docMk/>
            <pc:sldMk cId="0" sldId="280"/>
            <ac:spMk id="5" creationId="{000B616E-98E0-460A-BE55-AF0F1A90D687}"/>
          </ac:spMkLst>
        </pc:spChg>
        <pc:spChg chg="mod">
          <ac:chgData name="Margriet Slot Coördinator NPZ Almere" userId="S::coordinator@npzalmere.nl::2defd711-1948-4ac8-819c-49b08a9943d0" providerId="AD" clId="Web-{25D9B408-9B8D-EC42-1F4C-CCD55580612A}" dt="2024-12-30T11:55:30.119" v="149"/>
          <ac:spMkLst>
            <pc:docMk/>
            <pc:sldMk cId="0" sldId="280"/>
            <ac:spMk id="6" creationId="{BCFA84FE-56DC-4110-AF34-28F28A2489C7}"/>
          </ac:spMkLst>
        </pc:spChg>
        <pc:spChg chg="mod">
          <ac:chgData name="Margriet Slot Coördinator NPZ Almere" userId="S::coordinator@npzalmere.nl::2defd711-1948-4ac8-819c-49b08a9943d0" providerId="AD" clId="Web-{25D9B408-9B8D-EC42-1F4C-CCD55580612A}" dt="2024-12-30T12:36:23.156" v="351" actId="20577"/>
          <ac:spMkLst>
            <pc:docMk/>
            <pc:sldMk cId="0" sldId="280"/>
            <ac:spMk id="7" creationId="{813D98B9-4FC9-4E1A-82BC-A65D25093C6F}"/>
          </ac:spMkLst>
        </pc:spChg>
        <pc:spChg chg="mod">
          <ac:chgData name="Margriet Slot Coördinator NPZ Almere" userId="S::coordinator@npzalmere.nl::2defd711-1948-4ac8-819c-49b08a9943d0" providerId="AD" clId="Web-{25D9B408-9B8D-EC42-1F4C-CCD55580612A}" dt="2024-12-30T12:37:47.424" v="364"/>
          <ac:spMkLst>
            <pc:docMk/>
            <pc:sldMk cId="0" sldId="280"/>
            <ac:spMk id="8" creationId="{00000000-0000-0000-0000-000000000000}"/>
          </ac:spMkLst>
        </pc:spChg>
        <pc:spChg chg="mod">
          <ac:chgData name="Margriet Slot Coördinator NPZ Almere" userId="S::coordinator@npzalmere.nl::2defd711-1948-4ac8-819c-49b08a9943d0" providerId="AD" clId="Web-{25D9B408-9B8D-EC42-1F4C-CCD55580612A}" dt="2024-12-30T12:37:32.361" v="363"/>
          <ac:spMkLst>
            <pc:docMk/>
            <pc:sldMk cId="0" sldId="280"/>
            <ac:spMk id="9" creationId="{00000000-0000-0000-0000-000000000000}"/>
          </ac:spMkLst>
        </pc:spChg>
        <pc:spChg chg="mod">
          <ac:chgData name="Margriet Slot Coördinator NPZ Almere" userId="S::coordinator@npzalmere.nl::2defd711-1948-4ac8-819c-49b08a9943d0" providerId="AD" clId="Web-{25D9B408-9B8D-EC42-1F4C-CCD55580612A}" dt="2024-12-30T11:25:32.418" v="48" actId="20577"/>
          <ac:spMkLst>
            <pc:docMk/>
            <pc:sldMk cId="0" sldId="280"/>
            <ac:spMk id="23557" creationId="{00000000-0000-0000-0000-000000000000}"/>
          </ac:spMkLst>
        </pc:spChg>
      </pc:sldChg>
      <pc:sldChg chg="modSp">
        <pc:chgData name="Margriet Slot Coördinator NPZ Almere" userId="S::coordinator@npzalmere.nl::2defd711-1948-4ac8-819c-49b08a9943d0" providerId="AD" clId="Web-{25D9B408-9B8D-EC42-1F4C-CCD55580612A}" dt="2024-12-30T12:35:42.998" v="347"/>
        <pc:sldMkLst>
          <pc:docMk/>
          <pc:sldMk cId="0" sldId="281"/>
        </pc:sldMkLst>
        <pc:spChg chg="mod">
          <ac:chgData name="Margriet Slot Coördinator NPZ Almere" userId="S::coordinator@npzalmere.nl::2defd711-1948-4ac8-819c-49b08a9943d0" providerId="AD" clId="Web-{25D9B408-9B8D-EC42-1F4C-CCD55580612A}" dt="2024-12-30T11:28:56.567" v="52"/>
          <ac:spMkLst>
            <pc:docMk/>
            <pc:sldMk cId="0" sldId="281"/>
            <ac:spMk id="5" creationId="{000B616E-98E0-460A-BE55-AF0F1A90D687}"/>
          </ac:spMkLst>
        </pc:spChg>
        <pc:spChg chg="mod">
          <ac:chgData name="Margriet Slot Coördinator NPZ Almere" userId="S::coordinator@npzalmere.nl::2defd711-1948-4ac8-819c-49b08a9943d0" providerId="AD" clId="Web-{25D9B408-9B8D-EC42-1F4C-CCD55580612A}" dt="2024-12-30T11:55:32.978" v="150"/>
          <ac:spMkLst>
            <pc:docMk/>
            <pc:sldMk cId="0" sldId="281"/>
            <ac:spMk id="6" creationId="{BCFA84FE-56DC-4110-AF34-28F28A2489C7}"/>
          </ac:spMkLst>
        </pc:spChg>
        <pc:spChg chg="mod">
          <ac:chgData name="Margriet Slot Coördinator NPZ Almere" userId="S::coordinator@npzalmere.nl::2defd711-1948-4ac8-819c-49b08a9943d0" providerId="AD" clId="Web-{25D9B408-9B8D-EC42-1F4C-CCD55580612A}" dt="2024-12-30T12:35:39.826" v="346" actId="20577"/>
          <ac:spMkLst>
            <pc:docMk/>
            <pc:sldMk cId="0" sldId="281"/>
            <ac:spMk id="7" creationId="{813D98B9-4FC9-4E1A-82BC-A65D25093C6F}"/>
          </ac:spMkLst>
        </pc:spChg>
        <pc:spChg chg="mod">
          <ac:chgData name="Margriet Slot Coördinator NPZ Almere" userId="S::coordinator@npzalmere.nl::2defd711-1948-4ac8-819c-49b08a9943d0" providerId="AD" clId="Web-{25D9B408-9B8D-EC42-1F4C-CCD55580612A}" dt="2024-12-30T12:35:42.998" v="347"/>
          <ac:spMkLst>
            <pc:docMk/>
            <pc:sldMk cId="0" sldId="281"/>
            <ac:spMk id="9" creationId="{00000000-0000-0000-0000-000000000000}"/>
          </ac:spMkLst>
        </pc:spChg>
        <pc:spChg chg="mod">
          <ac:chgData name="Margriet Slot Coördinator NPZ Almere" userId="S::coordinator@npzalmere.nl::2defd711-1948-4ac8-819c-49b08a9943d0" providerId="AD" clId="Web-{25D9B408-9B8D-EC42-1F4C-CCD55580612A}" dt="2024-12-30T11:26:15.075" v="50" actId="20577"/>
          <ac:spMkLst>
            <pc:docMk/>
            <pc:sldMk cId="0" sldId="281"/>
            <ac:spMk id="24581" creationId="{00000000-0000-0000-0000-000000000000}"/>
          </ac:spMkLst>
        </pc:spChg>
      </pc:sldChg>
      <pc:sldChg chg="new del">
        <pc:chgData name="Margriet Slot Coördinator NPZ Almere" userId="S::coordinator@npzalmere.nl::2defd711-1948-4ac8-819c-49b08a9943d0" providerId="AD" clId="Web-{25D9B408-9B8D-EC42-1F4C-CCD55580612A}" dt="2024-12-30T11:32:55.967" v="55"/>
        <pc:sldMkLst>
          <pc:docMk/>
          <pc:sldMk cId="368620097" sldId="28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lvl1pPr>
              <a:defRPr/>
            </a:lvl1pPr>
          </a:lstStyle>
          <a:p>
            <a:pPr>
              <a:defRPr/>
            </a:pPr>
            <a:fld id="{8F3D6E03-5466-4504-900A-7F510A387838}" type="datetimeFigureOut">
              <a:rPr lang="nl-NL"/>
              <a:pPr>
                <a:defRPr/>
              </a:pPr>
              <a:t>30-12-2024</a:t>
            </a:fld>
            <a:endParaRPr lang="nl-NL" dirty="0"/>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4567E451-EB27-4A2A-B12F-B1697BB1F1E9}" type="slidenum">
              <a:rPr lang="nl-NL"/>
              <a:pPr>
                <a:defRPr/>
              </a:pPr>
              <a:t>‹nr.›</a:t>
            </a:fld>
            <a:endParaRPr lang="nl-NL" dirty="0"/>
          </a:p>
        </p:txBody>
      </p:sp>
    </p:spTree>
    <p:extLst>
      <p:ext uri="{BB962C8B-B14F-4D97-AF65-F5344CB8AC3E}">
        <p14:creationId xmlns:p14="http://schemas.microsoft.com/office/powerpoint/2010/main" val="2329741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9B1CE397-50E7-4023-A74B-8B189A71077D}" type="datetimeFigureOut">
              <a:rPr lang="nl-NL"/>
              <a:pPr>
                <a:defRPr/>
              </a:pPr>
              <a:t>30-12-2024</a:t>
            </a:fld>
            <a:endParaRPr lang="nl-NL" dirty="0"/>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7811D9D1-906B-4C28-9714-81D60B0896EA}" type="slidenum">
              <a:rPr lang="nl-NL"/>
              <a:pPr>
                <a:defRPr/>
              </a:pPr>
              <a:t>‹nr.›</a:t>
            </a:fld>
            <a:endParaRPr lang="nl-NL" dirty="0"/>
          </a:p>
        </p:txBody>
      </p:sp>
    </p:spTree>
    <p:extLst>
      <p:ext uri="{BB962C8B-B14F-4D97-AF65-F5344CB8AC3E}">
        <p14:creationId xmlns:p14="http://schemas.microsoft.com/office/powerpoint/2010/main" val="1620619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DC48EF95-1AA3-4BF3-A781-53268A28EF6F}" type="datetimeFigureOut">
              <a:rPr lang="nl-NL"/>
              <a:pPr>
                <a:defRPr/>
              </a:pPr>
              <a:t>30-12-2024</a:t>
            </a:fld>
            <a:endParaRPr lang="nl-NL" dirty="0"/>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E948BC6C-4BCB-467A-BCCC-0DFA2EDF0308}" type="slidenum">
              <a:rPr lang="nl-NL"/>
              <a:pPr>
                <a:defRPr/>
              </a:pPr>
              <a:t>‹nr.›</a:t>
            </a:fld>
            <a:endParaRPr lang="nl-NL" dirty="0"/>
          </a:p>
        </p:txBody>
      </p:sp>
    </p:spTree>
    <p:extLst>
      <p:ext uri="{BB962C8B-B14F-4D97-AF65-F5344CB8AC3E}">
        <p14:creationId xmlns:p14="http://schemas.microsoft.com/office/powerpoint/2010/main" val="3989311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D0CA5B07-2B1F-474E-A927-23F0193B17DA}" type="datetimeFigureOut">
              <a:rPr lang="nl-NL"/>
              <a:pPr>
                <a:defRPr/>
              </a:pPr>
              <a:t>30-12-2024</a:t>
            </a:fld>
            <a:endParaRPr lang="nl-NL" dirty="0"/>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8DE955A9-27E8-4D05-A95A-376EBBEC6372}" type="slidenum">
              <a:rPr lang="nl-NL"/>
              <a:pPr>
                <a:defRPr/>
              </a:pPr>
              <a:t>‹nr.›</a:t>
            </a:fld>
            <a:endParaRPr lang="nl-NL" dirty="0"/>
          </a:p>
        </p:txBody>
      </p:sp>
    </p:spTree>
    <p:extLst>
      <p:ext uri="{BB962C8B-B14F-4D97-AF65-F5344CB8AC3E}">
        <p14:creationId xmlns:p14="http://schemas.microsoft.com/office/powerpoint/2010/main" val="2164884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lvl1pPr>
              <a:defRPr/>
            </a:lvl1pPr>
          </a:lstStyle>
          <a:p>
            <a:pPr>
              <a:defRPr/>
            </a:pPr>
            <a:fld id="{CD51247B-AFDC-4B38-B61F-0CBFBF704A6E}" type="datetimeFigureOut">
              <a:rPr lang="nl-NL"/>
              <a:pPr>
                <a:defRPr/>
              </a:pPr>
              <a:t>30-12-2024</a:t>
            </a:fld>
            <a:endParaRPr lang="nl-NL" dirty="0"/>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1B76C9B5-B216-429D-BDEC-AD25A911F976}" type="slidenum">
              <a:rPr lang="nl-NL"/>
              <a:pPr>
                <a:defRPr/>
              </a:pPr>
              <a:t>‹nr.›</a:t>
            </a:fld>
            <a:endParaRPr lang="nl-NL" dirty="0"/>
          </a:p>
        </p:txBody>
      </p:sp>
    </p:spTree>
    <p:extLst>
      <p:ext uri="{BB962C8B-B14F-4D97-AF65-F5344CB8AC3E}">
        <p14:creationId xmlns:p14="http://schemas.microsoft.com/office/powerpoint/2010/main" val="2547768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3"/>
          <p:cNvSpPr>
            <a:spLocks noGrp="1"/>
          </p:cNvSpPr>
          <p:nvPr>
            <p:ph type="dt" sz="half" idx="10"/>
          </p:nvPr>
        </p:nvSpPr>
        <p:spPr/>
        <p:txBody>
          <a:bodyPr/>
          <a:lstStyle>
            <a:lvl1pPr>
              <a:defRPr/>
            </a:lvl1pPr>
          </a:lstStyle>
          <a:p>
            <a:pPr>
              <a:defRPr/>
            </a:pPr>
            <a:fld id="{71086913-E082-4DA5-AF48-C6049A0DD0F1}" type="datetimeFigureOut">
              <a:rPr lang="nl-NL"/>
              <a:pPr>
                <a:defRPr/>
              </a:pPr>
              <a:t>30-12-2024</a:t>
            </a:fld>
            <a:endParaRPr lang="nl-NL" dirty="0"/>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2347C3BB-5055-44FD-B4B3-2770F9577E25}" type="slidenum">
              <a:rPr lang="nl-NL"/>
              <a:pPr>
                <a:defRPr/>
              </a:pPr>
              <a:t>‹nr.›</a:t>
            </a:fld>
            <a:endParaRPr lang="nl-NL" dirty="0"/>
          </a:p>
        </p:txBody>
      </p:sp>
    </p:spTree>
    <p:extLst>
      <p:ext uri="{BB962C8B-B14F-4D97-AF65-F5344CB8AC3E}">
        <p14:creationId xmlns:p14="http://schemas.microsoft.com/office/powerpoint/2010/main" val="4044232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3"/>
          <p:cNvSpPr>
            <a:spLocks noGrp="1"/>
          </p:cNvSpPr>
          <p:nvPr>
            <p:ph type="dt" sz="half" idx="10"/>
          </p:nvPr>
        </p:nvSpPr>
        <p:spPr/>
        <p:txBody>
          <a:bodyPr/>
          <a:lstStyle>
            <a:lvl1pPr>
              <a:defRPr/>
            </a:lvl1pPr>
          </a:lstStyle>
          <a:p>
            <a:pPr>
              <a:defRPr/>
            </a:pPr>
            <a:fld id="{80C3F146-4CF7-45E8-AC53-673522789FD8}" type="datetimeFigureOut">
              <a:rPr lang="nl-NL"/>
              <a:pPr>
                <a:defRPr/>
              </a:pPr>
              <a:t>30-12-2024</a:t>
            </a:fld>
            <a:endParaRPr lang="nl-NL" dirty="0"/>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pPr>
              <a:defRPr/>
            </a:pPr>
            <a:fld id="{DB26415E-BCB5-4DD0-BD2F-F85F758A52F7}" type="slidenum">
              <a:rPr lang="nl-NL"/>
              <a:pPr>
                <a:defRPr/>
              </a:pPr>
              <a:t>‹nr.›</a:t>
            </a:fld>
            <a:endParaRPr lang="nl-NL" dirty="0"/>
          </a:p>
        </p:txBody>
      </p:sp>
    </p:spTree>
    <p:extLst>
      <p:ext uri="{BB962C8B-B14F-4D97-AF65-F5344CB8AC3E}">
        <p14:creationId xmlns:p14="http://schemas.microsoft.com/office/powerpoint/2010/main" val="597533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3"/>
          <p:cNvSpPr>
            <a:spLocks noGrp="1"/>
          </p:cNvSpPr>
          <p:nvPr>
            <p:ph type="dt" sz="half" idx="10"/>
          </p:nvPr>
        </p:nvSpPr>
        <p:spPr/>
        <p:txBody>
          <a:bodyPr/>
          <a:lstStyle>
            <a:lvl1pPr>
              <a:defRPr/>
            </a:lvl1pPr>
          </a:lstStyle>
          <a:p>
            <a:pPr>
              <a:defRPr/>
            </a:pPr>
            <a:fld id="{60B0FFF4-8FCC-4368-8F89-045B2DE20F09}" type="datetimeFigureOut">
              <a:rPr lang="nl-NL"/>
              <a:pPr>
                <a:defRPr/>
              </a:pPr>
              <a:t>30-12-2024</a:t>
            </a:fld>
            <a:endParaRPr lang="nl-NL" dirty="0"/>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pPr>
              <a:defRPr/>
            </a:pPr>
            <a:fld id="{696830B6-DFEE-44AF-BD0A-1E1177216CD5}" type="slidenum">
              <a:rPr lang="nl-NL"/>
              <a:pPr>
                <a:defRPr/>
              </a:pPr>
              <a:t>‹nr.›</a:t>
            </a:fld>
            <a:endParaRPr lang="nl-NL" dirty="0"/>
          </a:p>
        </p:txBody>
      </p:sp>
    </p:spTree>
    <p:extLst>
      <p:ext uri="{BB962C8B-B14F-4D97-AF65-F5344CB8AC3E}">
        <p14:creationId xmlns:p14="http://schemas.microsoft.com/office/powerpoint/2010/main" val="1285049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06C9B29A-2A4E-4092-B335-4A04A33483B8}" type="datetimeFigureOut">
              <a:rPr lang="nl-NL"/>
              <a:pPr>
                <a:defRPr/>
              </a:pPr>
              <a:t>30-12-2024</a:t>
            </a:fld>
            <a:endParaRPr lang="nl-NL" dirty="0"/>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pPr>
              <a:defRPr/>
            </a:pPr>
            <a:fld id="{189B6CFD-3C43-4185-A9DE-3F6312674300}" type="slidenum">
              <a:rPr lang="nl-NL"/>
              <a:pPr>
                <a:defRPr/>
              </a:pPr>
              <a:t>‹nr.›</a:t>
            </a:fld>
            <a:endParaRPr lang="nl-NL" dirty="0"/>
          </a:p>
        </p:txBody>
      </p:sp>
    </p:spTree>
    <p:extLst>
      <p:ext uri="{BB962C8B-B14F-4D97-AF65-F5344CB8AC3E}">
        <p14:creationId xmlns:p14="http://schemas.microsoft.com/office/powerpoint/2010/main" val="419975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3"/>
          <p:cNvSpPr>
            <a:spLocks noGrp="1"/>
          </p:cNvSpPr>
          <p:nvPr>
            <p:ph type="dt" sz="half" idx="10"/>
          </p:nvPr>
        </p:nvSpPr>
        <p:spPr/>
        <p:txBody>
          <a:bodyPr/>
          <a:lstStyle>
            <a:lvl1pPr>
              <a:defRPr/>
            </a:lvl1pPr>
          </a:lstStyle>
          <a:p>
            <a:pPr>
              <a:defRPr/>
            </a:pPr>
            <a:fld id="{62FFF1C4-9D53-41B3-B8E3-87A544B4C304}" type="datetimeFigureOut">
              <a:rPr lang="nl-NL"/>
              <a:pPr>
                <a:defRPr/>
              </a:pPr>
              <a:t>30-12-2024</a:t>
            </a:fld>
            <a:endParaRPr lang="nl-NL" dirty="0"/>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657D797F-689E-4EA5-8819-5EE9BAC76120}" type="slidenum">
              <a:rPr lang="nl-NL"/>
              <a:pPr>
                <a:defRPr/>
              </a:pPr>
              <a:t>‹nr.›</a:t>
            </a:fld>
            <a:endParaRPr lang="nl-NL" dirty="0"/>
          </a:p>
        </p:txBody>
      </p:sp>
    </p:spTree>
    <p:extLst>
      <p:ext uri="{BB962C8B-B14F-4D97-AF65-F5344CB8AC3E}">
        <p14:creationId xmlns:p14="http://schemas.microsoft.com/office/powerpoint/2010/main" val="2752064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dirty="0"/>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3"/>
          <p:cNvSpPr>
            <a:spLocks noGrp="1"/>
          </p:cNvSpPr>
          <p:nvPr>
            <p:ph type="dt" sz="half" idx="10"/>
          </p:nvPr>
        </p:nvSpPr>
        <p:spPr/>
        <p:txBody>
          <a:bodyPr/>
          <a:lstStyle>
            <a:lvl1pPr>
              <a:defRPr/>
            </a:lvl1pPr>
          </a:lstStyle>
          <a:p>
            <a:pPr>
              <a:defRPr/>
            </a:pPr>
            <a:fld id="{59153AAD-E098-4E08-93A4-D2E338EC585B}" type="datetimeFigureOut">
              <a:rPr lang="nl-NL"/>
              <a:pPr>
                <a:defRPr/>
              </a:pPr>
              <a:t>30-12-2024</a:t>
            </a:fld>
            <a:endParaRPr lang="nl-NL" dirty="0"/>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5794BD9D-7356-4A28-B878-743F2931A21A}" type="slidenum">
              <a:rPr lang="nl-NL"/>
              <a:pPr>
                <a:defRPr/>
              </a:pPr>
              <a:t>‹nr.›</a:t>
            </a:fld>
            <a:endParaRPr lang="nl-NL" dirty="0"/>
          </a:p>
        </p:txBody>
      </p:sp>
    </p:spTree>
    <p:extLst>
      <p:ext uri="{BB962C8B-B14F-4D97-AF65-F5344CB8AC3E}">
        <p14:creationId xmlns:p14="http://schemas.microsoft.com/office/powerpoint/2010/main" val="1891060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a:t>Klik om de stijl te bewerken</a:t>
            </a:r>
          </a:p>
        </p:txBody>
      </p:sp>
      <p:sp>
        <p:nvSpPr>
          <p:cNvPr id="1027" name="Tijdelijke aanduiding voor tekst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a:t>Tekststijl van het model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E952AF1C-7221-4D79-8C3F-F3F29DBE788D}" type="datetimeFigureOut">
              <a:rPr lang="nl-NL"/>
              <a:pPr>
                <a:defRPr/>
              </a:pPr>
              <a:t>30-12-2024</a:t>
            </a:fld>
            <a:endParaRPr lang="nl-NL" dirty="0"/>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dirty="0" smtClean="0">
                <a:solidFill>
                  <a:schemeClr val="tx1">
                    <a:tint val="75000"/>
                  </a:schemeClr>
                </a:solidFill>
                <a:latin typeface="+mn-lt"/>
              </a:defRPr>
            </a:lvl1pPr>
          </a:lstStyle>
          <a:p>
            <a:pPr>
              <a:defRPr/>
            </a:pPr>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D6BB50F4-485A-4282-966C-E55E7D0A9463}" type="slidenum">
              <a:rPr lang="nl-NL"/>
              <a:pPr>
                <a:defRPr/>
              </a:pPr>
              <a:t>‹nr.›</a:t>
            </a:fld>
            <a:endParaRPr lang="nl-N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levoziekenhuis.nl/afdelingen/team-ondersteuning-bij-palliatieve-zorg" TargetMode="External"/><Relationship Id="rId7" Type="http://schemas.openxmlformats.org/officeDocument/2006/relationships/image" Target="../media/image3.png"/><Relationship Id="rId2" Type="http://schemas.openxmlformats.org/officeDocument/2006/relationships/hyperlink" Target="https://www.zorggroep-almere.nl/" TargetMode="Externa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slide" Target="slide2.xml"/></Relationships>
</file>

<file path=ppt/slides/_rels/slide1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hyperlink" Target="https://www.pallialine.nl/"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hyperlink" Target="https://pznlsawebprod.blob.core.windows.net/mediacontainer/pznl/media/opleidings-en-trainingsmateriaal/iknl_besluitvorming_2019_definitief.pdf" TargetMode="External"/></Relationships>
</file>

<file path=ppt/slides/_rels/slide11.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14.xml"/><Relationship Id="rId7" Type="http://schemas.openxmlformats.org/officeDocument/2006/relationships/hyperlink" Target="https://www.hospicealmere.nl/" TargetMode="External"/><Relationship Id="rId2" Type="http://schemas.openxmlformats.org/officeDocument/2006/relationships/slide" Target="slide13.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hyperlink" Target="https://24uurszorgloket.nl/?gclid=EAIaIQobChMI5_WZn6yW9wIVl7p3Ch3RfgWDEAAYASAAEgJRPPD_BwE" TargetMode="External"/><Relationship Id="rId4" Type="http://schemas.openxmlformats.org/officeDocument/2006/relationships/slide" Target="slide12.xml"/><Relationship Id="rId9"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slide" Target="slide15.xml"/><Relationship Id="rId4" Type="http://schemas.openxmlformats.org/officeDocument/2006/relationships/slide" Target="slide6.xml"/></Relationships>
</file>

<file path=ppt/slides/_rels/slide13.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hyperlink" Target="https://pznlsawebprod.blob.core.windows.net/mediacontainer/pznl/media/opleidings-en-trainingsmateriaal/iknl_besluitvorming_2019_definitief.pdf" TargetMode="External"/><Relationship Id="rId7" Type="http://schemas.openxmlformats.org/officeDocument/2006/relationships/image" Target="../media/image3.png"/><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slide" Target="slide9.xml"/><Relationship Id="rId4" Type="http://schemas.openxmlformats.org/officeDocument/2006/relationships/slide" Target="slide12.xml"/></Relationships>
</file>

<file path=ppt/slides/_rels/slide16.xml.rels><?xml version="1.0" encoding="UTF-8" standalone="yes"?>
<Relationships xmlns="http://schemas.openxmlformats.org/package/2006/relationships"><Relationship Id="rId3" Type="http://schemas.openxmlformats.org/officeDocument/2006/relationships/hyperlink" Target="https://palliaweb.nl/getmedia/0806d07e-9840-49bf-a0db-74f13f3e94fb/Zorgpad-Stervensfase-ziekenhuis-V3.pdf" TargetMode="External"/><Relationship Id="rId7" Type="http://schemas.openxmlformats.org/officeDocument/2006/relationships/image" Target="../media/image3.png"/><Relationship Id="rId2" Type="http://schemas.openxmlformats.org/officeDocument/2006/relationships/hyperlink" Target="https://www.pallialine.nl/stervensfase" TargetMode="External"/><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slide" Target="slide17.xml"/><Relationship Id="rId4" Type="http://schemas.openxmlformats.org/officeDocument/2006/relationships/hyperlink" Target="https://palliaweb.nl/getmedia/a45254c4-7d5e-45d7-b083-0d3272e52846/Zorgpad-Stervensfase-thuiszorg-V3.pdf" TargetMode="External"/></Relationships>
</file>

<file path=ppt/slides/_rels/slide17.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slide" Target="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hyperlink" Target="https://www.pallialine.nl/sedatie" TargetMode="External"/><Relationship Id="rId7" Type="http://schemas.openxmlformats.org/officeDocument/2006/relationships/hyperlink" Target="https://www.npzalmere.nl/login-status/" TargetMode="External"/><Relationship Id="rId2" Type="http://schemas.openxmlformats.org/officeDocument/2006/relationships/hyperlink" Target="https://www.pallialine.nl/stervensfase" TargetMode="External"/><Relationship Id="rId1" Type="http://schemas.openxmlformats.org/officeDocument/2006/relationships/slideLayout" Target="../slideLayouts/slideLayout1.xml"/><Relationship Id="rId6" Type="http://schemas.openxmlformats.org/officeDocument/2006/relationships/hyperlink" Target="https://www.knmg.nl/advies-richtlijnen/dossiers/euthanasie.htm" TargetMode="External"/><Relationship Id="rId5" Type="http://schemas.openxmlformats.org/officeDocument/2006/relationships/slide" Target="slide19.xml"/><Relationship Id="rId10" Type="http://schemas.openxmlformats.org/officeDocument/2006/relationships/image" Target="../media/image3.png"/><Relationship Id="rId4" Type="http://schemas.openxmlformats.org/officeDocument/2006/relationships/slide" Target="slide22.xml"/><Relationship Id="rId9"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hyperlink" Target="https://www.npzalmere.nl/zorgverleners/protocollen-richtlijnen-en-formulieren/" TargetMode="External"/><Relationship Id="rId7" Type="http://schemas.openxmlformats.org/officeDocument/2006/relationships/image" Target="../media/image3.png"/><Relationship Id="rId2" Type="http://schemas.openxmlformats.org/officeDocument/2006/relationships/hyperlink" Target="https://vmca.nl/vmca-project/terminale-zorg/" TargetMode="External"/><Relationship Id="rId1" Type="http://schemas.openxmlformats.org/officeDocument/2006/relationships/slideLayout" Target="../slideLayouts/slideLayout1.xml"/><Relationship Id="rId6" Type="http://schemas.openxmlformats.org/officeDocument/2006/relationships/slide" Target="slide18.xml"/><Relationship Id="rId5" Type="http://schemas.openxmlformats.org/officeDocument/2006/relationships/slide" Target="slide2.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3.xml"/><Relationship Id="rId3" Type="http://schemas.openxmlformats.org/officeDocument/2006/relationships/slide" Target="slide11.xml"/><Relationship Id="rId7" Type="http://schemas.openxmlformats.org/officeDocument/2006/relationships/slide" Target="slide16.xml"/><Relationship Id="rId12" Type="http://schemas.openxmlformats.org/officeDocument/2006/relationships/slide" Target="slide4.xml"/><Relationship Id="rId2" Type="http://schemas.openxmlformats.org/officeDocument/2006/relationships/slide" Target="slide10.xml"/><Relationship Id="rId1" Type="http://schemas.openxmlformats.org/officeDocument/2006/relationships/slideLayout" Target="../slideLayouts/slideLayout1.xml"/><Relationship Id="rId6" Type="http://schemas.openxmlformats.org/officeDocument/2006/relationships/slide" Target="slide5.xml"/><Relationship Id="rId11" Type="http://schemas.openxmlformats.org/officeDocument/2006/relationships/slide" Target="slide21.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slide" Target="slide6.xml"/><Relationship Id="rId9" Type="http://schemas.openxmlformats.org/officeDocument/2006/relationships/slide" Target="slide19.xml"/><Relationship Id="rId1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hyperlink" Target="https://www.humanitas.nl/themas/verlies/?gclid=EAIaIQobChMI4oCoicuE9wIVBojVCh2goQI9EAAYASAAEgKa9fD_BwE" TargetMode="External"/><Relationship Id="rId2" Type="http://schemas.openxmlformats.org/officeDocument/2006/relationships/hyperlink" Target="https://richtlijnen.nhg.org/files/2020-05/final_mdr_lijkschouw_2016_sk_web_bookmarks_0.pdf"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slide" Target="slide2.xml"/></Relationships>
</file>

<file path=ppt/slides/_rels/slide21.xml.rels><?xml version="1.0" encoding="UTF-8" standalone="yes"?>
<Relationships xmlns="http://schemas.openxmlformats.org/package/2006/relationships"><Relationship Id="rId8" Type="http://schemas.openxmlformats.org/officeDocument/2006/relationships/hyperlink" Target="http://www.overpalliatievezorg.nl/" TargetMode="External"/><Relationship Id="rId13" Type="http://schemas.openxmlformats.org/officeDocument/2006/relationships/slide" Target="slide2.xml"/><Relationship Id="rId3" Type="http://schemas.openxmlformats.org/officeDocument/2006/relationships/hyperlink" Target="http://www.stichtingkomma.nl/" TargetMode="External"/><Relationship Id="rId7" Type="http://schemas.openxmlformats.org/officeDocument/2006/relationships/hyperlink" Target="NULL" TargetMode="External"/><Relationship Id="rId12" Type="http://schemas.openxmlformats.org/officeDocument/2006/relationships/hyperlink" Target="http://www.vmca.nl/" TargetMode="External"/><Relationship Id="rId2" Type="http://schemas.openxmlformats.org/officeDocument/2006/relationships/hyperlink" Target="http://www.achterderegenboog.nl/" TargetMode="External"/><Relationship Id="rId1" Type="http://schemas.openxmlformats.org/officeDocument/2006/relationships/slideLayout" Target="../slideLayouts/slideLayout1.xml"/><Relationship Id="rId6" Type="http://schemas.openxmlformats.org/officeDocument/2006/relationships/hyperlink" Target="https://www.hospicealmere.nl/" TargetMode="External"/><Relationship Id="rId11" Type="http://schemas.openxmlformats.org/officeDocument/2006/relationships/hyperlink" Target="http://www.patientenfederatie.nl/extra/levenseinde" TargetMode="External"/><Relationship Id="rId5" Type="http://schemas.openxmlformats.org/officeDocument/2006/relationships/hyperlink" Target="http://www.ambulancewens.nl/" TargetMode="External"/><Relationship Id="rId10" Type="http://schemas.openxmlformats.org/officeDocument/2006/relationships/hyperlink" Target="http://www.weetuwatuwilt.nl/" TargetMode="External"/><Relationship Id="rId4" Type="http://schemas.openxmlformats.org/officeDocument/2006/relationships/hyperlink" Target="NULL" TargetMode="External"/><Relationship Id="rId9" Type="http://schemas.openxmlformats.org/officeDocument/2006/relationships/hyperlink" Target="http://www.palvooru.nl/" TargetMode="External"/><Relationship Id="rId1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hyperlink" Target="http://www.zorgverzekering.org/algemene-informatie/langdurige-zorg/palliatieve-zorg/"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mailto:jvanhoek@zorggroep-almere.nl" TargetMode="External"/><Relationship Id="rId2" Type="http://schemas.openxmlformats.org/officeDocument/2006/relationships/hyperlink" Target="mailto:mponstein@zorggroep-almere.nl"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hyperlink" Target="mailto:mruitenbeek@zorggroep-almere.nl"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pallialine.nl/uploaded/docs/Kwaliteitskader_pz/Meetinstrument_SPICT_NL_May2017.pdf?u=1PpoEp" TargetMode="External"/><Relationship Id="rId2" Type="http://schemas.openxmlformats.org/officeDocument/2006/relationships/hyperlink" Target="https://www.zorgnetwerkmb.nl/wp-content/uploads/2021/10/SurpriseQuestion_OKT2021_ALGEMEEN.jpg"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8.xml"/><Relationship Id="rId7" Type="http://schemas.openxmlformats.org/officeDocument/2006/relationships/hyperlink" Target="https://www.npzalmere.nl/login-status/" TargetMode="External"/><Relationship Id="rId2" Type="http://schemas.openxmlformats.org/officeDocument/2006/relationships/slide" Target="slide7.xml"/><Relationship Id="rId1" Type="http://schemas.openxmlformats.org/officeDocument/2006/relationships/slideLayout" Target="../slideLayouts/slideLayout1.xml"/><Relationship Id="rId6" Type="http://schemas.openxmlformats.org/officeDocument/2006/relationships/hyperlink" Target="https://www.knmg.nl/advies-richtlijnen/dossiers/euthanasie.htm" TargetMode="External"/><Relationship Id="rId5" Type="http://schemas.openxmlformats.org/officeDocument/2006/relationships/slide" Target="slide12.xml"/><Relationship Id="rId4" Type="http://schemas.openxmlformats.org/officeDocument/2006/relationships/slide" Target="slide9.xml"/><Relationship Id="rId9"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richtlijnen.nhg.org/files/2020-05/uitwerking_stappenplan.pdf" TargetMode="External"/><Relationship Id="rId7" Type="http://schemas.openxmlformats.org/officeDocument/2006/relationships/slide" Target="slide6.xm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hyperlink" Target="https://www.knmp.nl/richtlijnen/medicatiebeoordeling" TargetMode="External"/><Relationship Id="rId4" Type="http://schemas.openxmlformats.org/officeDocument/2006/relationships/hyperlink" Target="https://richtlijnen.nhg.org/multidisciplinaire-richtlijnen/polyfarmacie-bij-ouder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785938"/>
            <a:ext cx="11734800" cy="4835525"/>
          </a:xfrm>
          <a:prstGeom prst="rect">
            <a:avLst/>
          </a:prstGeom>
          <a:solidFill>
            <a:srgbClr val="FEF4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6" name="Rechthoek 5">
            <a:extLst>
              <a:ext uri="{FF2B5EF4-FFF2-40B4-BE49-F238E27FC236}">
                <a16:creationId xmlns:a16="http://schemas.microsoft.com/office/drawing/2014/main" id="{BCFA84FE-56DC-4110-AF34-28F28A2489C7}"/>
              </a:ext>
            </a:extLst>
          </p:cNvPr>
          <p:cNvSpPr/>
          <p:nvPr/>
        </p:nvSpPr>
        <p:spPr>
          <a:xfrm>
            <a:off x="-695325" y="1141413"/>
            <a:ext cx="12045950" cy="1228725"/>
          </a:xfrm>
          <a:prstGeom prst="rect">
            <a:avLst/>
          </a:prstGeom>
          <a:solidFill>
            <a:srgbClr val="78227B"/>
          </a:solidFill>
          <a:ln w="19050">
            <a:solidFill>
              <a:srgbClr val="0033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nl-NL" sz="2800" dirty="0">
                <a:latin typeface="Abadi" panose="020B0604020104020204" pitchFamily="34" charset="0"/>
              </a:rPr>
              <a:t>	Transmuraal Zorgpad Palliatieve Zorg Almere</a:t>
            </a:r>
          </a:p>
        </p:txBody>
      </p:sp>
      <p:sp>
        <p:nvSpPr>
          <p:cNvPr id="7" name="Tekstvak 6">
            <a:extLst>
              <a:ext uri="{FF2B5EF4-FFF2-40B4-BE49-F238E27FC236}">
                <a16:creationId xmlns:a16="http://schemas.microsoft.com/office/drawing/2014/main" id="{813D98B9-4FC9-4E1A-82BC-A65D25093C6F}"/>
              </a:ext>
            </a:extLst>
          </p:cNvPr>
          <p:cNvSpPr txBox="1"/>
          <p:nvPr/>
        </p:nvSpPr>
        <p:spPr>
          <a:xfrm>
            <a:off x="1024467" y="2531535"/>
            <a:ext cx="10083800" cy="4046547"/>
          </a:xfrm>
          <a:prstGeom prst="rect">
            <a:avLst/>
          </a:prstGeom>
          <a:noFill/>
        </p:spPr>
        <p:txBody>
          <a:bodyPr wrap="none" lIns="91440" tIns="45720" rIns="91440" bIns="45720" numCol="2" spcCol="720000" anchor="t"/>
          <a:lstStyle/>
          <a:p>
            <a:pPr eaLnBrk="1" fontAlgn="auto" hangingPunct="1">
              <a:spcBef>
                <a:spcPts val="0"/>
              </a:spcBef>
              <a:spcAft>
                <a:spcPts val="0"/>
              </a:spcAft>
              <a:defRPr/>
            </a:pPr>
            <a:r>
              <a:rPr lang="nl-NL" sz="1600" dirty="0">
                <a:solidFill>
                  <a:srgbClr val="78227B"/>
                </a:solidFill>
                <a:latin typeface="+mn-lt"/>
              </a:rPr>
              <a:t>Dit zorgpad is ontstaan vanuit behoefte van patiënten en zorgverleners naar een transmurale werkwijze palliatieve zorg in Almere. Door een goed beschreven zorgpad en regionale consensus hierover, faciliteren we een continuüm van zorg (op maat) voor de palliatieve patiënt.</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Betere signalering en markering van de palliatieve fase</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Het samen met patiënt en naasten vormgeven van zorg en ondersteuning gericht op kwaliteit van leven en afgestemd op individuele wensen van de patiënt</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Streven naar proactieve zorg </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Verbetering van overdracht en samenwerking tussen verschillende disciplines en de eerste en tweede lijn door eenduidige werkafspraken </a:t>
            </a: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400" i="1" dirty="0">
                <a:solidFill>
                  <a:srgbClr val="B61276"/>
                </a:solidFill>
                <a:latin typeface="+mn-lt"/>
              </a:rPr>
              <a:t>Dit zorgpad is een samenwerking tussen de kaderartsen huisartsgeneeskunde van Zorggroep Almere en het Team Ondersteuning Palliatieve Zorg (TOPZ) van het </a:t>
            </a:r>
            <a:endParaRPr lang="nl-NL" sz="1400" i="1" dirty="0">
              <a:solidFill>
                <a:srgbClr val="B61276"/>
              </a:solidFill>
              <a:latin typeface="+mn-lt"/>
              <a:ea typeface="Calibri"/>
              <a:cs typeface="Calibri"/>
            </a:endParaRPr>
          </a:p>
          <a:p>
            <a:pPr eaLnBrk="1" fontAlgn="auto" hangingPunct="1">
              <a:spcBef>
                <a:spcPts val="0"/>
              </a:spcBef>
              <a:spcAft>
                <a:spcPts val="0"/>
              </a:spcAft>
              <a:defRPr/>
            </a:pPr>
            <a:r>
              <a:rPr lang="nl-NL" sz="1400" i="1" dirty="0">
                <a:solidFill>
                  <a:srgbClr val="B61276"/>
                </a:solidFill>
                <a:latin typeface="+mn-lt"/>
              </a:rPr>
              <a:t>Flevoziekenhuis</a:t>
            </a:r>
            <a:endParaRPr lang="nl-NL" sz="1400" i="1" dirty="0">
              <a:solidFill>
                <a:srgbClr val="B61276"/>
              </a:solidFill>
              <a:latin typeface="+mn-lt"/>
              <a:ea typeface="Calibri"/>
              <a:cs typeface="Calibri"/>
            </a:endParaRPr>
          </a:p>
          <a:p>
            <a:pPr eaLnBrk="1" fontAlgn="auto" hangingPunct="1">
              <a:spcBef>
                <a:spcPts val="0"/>
              </a:spcBef>
              <a:spcAft>
                <a:spcPts val="0"/>
              </a:spcAft>
              <a:defRPr/>
            </a:pPr>
            <a:endParaRPr lang="nl-NL" sz="1400" i="1" dirty="0">
              <a:solidFill>
                <a:srgbClr val="B61276"/>
              </a:solidFill>
              <a:latin typeface="+mn-lt"/>
              <a:ea typeface="Calibri"/>
              <a:cs typeface="Calibri"/>
            </a:endParaRPr>
          </a:p>
          <a:p>
            <a:pPr eaLnBrk="1" fontAlgn="auto" hangingPunct="1">
              <a:spcBef>
                <a:spcPts val="0"/>
              </a:spcBef>
              <a:spcAft>
                <a:spcPts val="0"/>
              </a:spcAft>
              <a:defRPr/>
            </a:pPr>
            <a:r>
              <a:rPr lang="nl-NL" sz="1400" b="1" i="1" dirty="0">
                <a:solidFill>
                  <a:srgbClr val="B61276"/>
                </a:solidFill>
                <a:latin typeface="+mn-lt"/>
              </a:rPr>
              <a:t>Betrokken instanties en personen</a:t>
            </a:r>
            <a:r>
              <a:rPr lang="nl-NL" sz="1400" i="1" dirty="0">
                <a:solidFill>
                  <a:srgbClr val="B61276"/>
                </a:solidFill>
                <a:latin typeface="+mn-lt"/>
              </a:rPr>
              <a:t>:  </a:t>
            </a:r>
            <a:endParaRPr lang="nl-NL" sz="1400" i="1" dirty="0">
              <a:solidFill>
                <a:srgbClr val="B61276"/>
              </a:solidFill>
              <a:latin typeface="+mn-lt"/>
              <a:ea typeface="Calibri"/>
              <a:cs typeface="Calibri"/>
            </a:endParaRPr>
          </a:p>
          <a:p>
            <a:pPr eaLnBrk="1" fontAlgn="auto" hangingPunct="1">
              <a:spcBef>
                <a:spcPts val="0"/>
              </a:spcBef>
              <a:spcAft>
                <a:spcPts val="0"/>
              </a:spcAft>
              <a:defRPr/>
            </a:pPr>
            <a:r>
              <a:rPr lang="nl-NL" sz="1400" i="1" dirty="0">
                <a:solidFill>
                  <a:srgbClr val="78227B"/>
                </a:solidFill>
                <a:latin typeface="+mn-lt"/>
                <a:hlinkClick r:id="rId2">
                  <a:extLst>
                    <a:ext uri="{A12FA001-AC4F-418D-AE19-62706E023703}">
                      <ahyp:hlinkClr xmlns:ahyp="http://schemas.microsoft.com/office/drawing/2018/hyperlinkcolor" val="tx"/>
                    </a:ext>
                  </a:extLst>
                </a:hlinkClick>
              </a:rPr>
              <a:t>Zorggroep Almere</a:t>
            </a:r>
            <a:r>
              <a:rPr lang="nl-NL" sz="1400" i="1" dirty="0">
                <a:solidFill>
                  <a:srgbClr val="78227B"/>
                </a:solidFill>
                <a:latin typeface="+mn-lt"/>
              </a:rPr>
              <a:t>: </a:t>
            </a:r>
            <a:r>
              <a:rPr lang="nl-NL" sz="1400" i="1" dirty="0">
                <a:solidFill>
                  <a:srgbClr val="B61276"/>
                </a:solidFill>
                <a:latin typeface="+mn-lt"/>
              </a:rPr>
              <a:t>Jeske van Hoek, kaderhuisarts palliatieve zorg; Marianne Ponstein, kaderhuisarts palliatieve zorg; Manon Ruitenbeek, gespecialiseerd verpleegkundige palliatieve zorg</a:t>
            </a:r>
            <a:endParaRPr lang="nl-NL" sz="1400" i="1" dirty="0">
              <a:solidFill>
                <a:srgbClr val="B61276"/>
              </a:solidFill>
              <a:latin typeface="+mn-lt"/>
              <a:ea typeface="Calibri"/>
              <a:cs typeface="Calibri"/>
            </a:endParaRPr>
          </a:p>
          <a:p>
            <a:pPr eaLnBrk="1" fontAlgn="auto" hangingPunct="1">
              <a:spcBef>
                <a:spcPts val="0"/>
              </a:spcBef>
              <a:spcAft>
                <a:spcPts val="0"/>
              </a:spcAft>
              <a:defRPr/>
            </a:pPr>
            <a:endParaRPr lang="nl-NL" sz="1400" i="1" dirty="0">
              <a:solidFill>
                <a:srgbClr val="00A0B5"/>
              </a:solidFill>
              <a:latin typeface="+mn-lt"/>
            </a:endParaRPr>
          </a:p>
          <a:p>
            <a:pPr eaLnBrk="1" fontAlgn="auto" hangingPunct="1">
              <a:spcBef>
                <a:spcPts val="0"/>
              </a:spcBef>
              <a:spcAft>
                <a:spcPts val="0"/>
              </a:spcAft>
              <a:defRPr/>
            </a:pPr>
            <a:r>
              <a:rPr lang="nl-NL" sz="1400" i="1" dirty="0">
                <a:solidFill>
                  <a:srgbClr val="78227B"/>
                </a:solidFill>
                <a:latin typeface="+mn-lt"/>
                <a:hlinkClick r:id="rId3">
                  <a:extLst>
                    <a:ext uri="{A12FA001-AC4F-418D-AE19-62706E023703}">
                      <ahyp:hlinkClr xmlns:ahyp="http://schemas.microsoft.com/office/drawing/2018/hyperlinkcolor" val="tx"/>
                    </a:ext>
                  </a:extLst>
                </a:hlinkClick>
              </a:rPr>
              <a:t>TOPZ, Flevoziekenhuis</a:t>
            </a:r>
            <a:r>
              <a:rPr lang="nl-NL" sz="1400" i="1" dirty="0">
                <a:solidFill>
                  <a:srgbClr val="78227B"/>
                </a:solidFill>
                <a:latin typeface="+mn-lt"/>
              </a:rPr>
              <a:t>: </a:t>
            </a:r>
            <a:r>
              <a:rPr lang="nl-NL" sz="1400" i="1" dirty="0">
                <a:solidFill>
                  <a:srgbClr val="B61276"/>
                </a:solidFill>
                <a:latin typeface="+mn-lt"/>
              </a:rPr>
              <a:t>Ilona van de Heide, gespecialiseerd verpleegkundige palliatieve zorg; Lemke Pronk, longarts; Clementine van Zeijl; internist-oncoloog</a:t>
            </a:r>
            <a:endParaRPr lang="nl-NL" sz="1400" i="1" dirty="0">
              <a:solidFill>
                <a:srgbClr val="B61276"/>
              </a:solidFill>
              <a:latin typeface="+mn-lt"/>
              <a:ea typeface="Calibri"/>
              <a:cs typeface="Calibri"/>
            </a:endParaRPr>
          </a:p>
          <a:p>
            <a:pPr eaLnBrk="1" fontAlgn="auto" hangingPunct="1">
              <a:spcBef>
                <a:spcPts val="0"/>
              </a:spcBef>
              <a:spcAft>
                <a:spcPts val="0"/>
              </a:spcAft>
              <a:defRPr/>
            </a:pPr>
            <a:endParaRPr lang="nl-NL" sz="1600" i="1" dirty="0">
              <a:solidFill>
                <a:srgbClr val="00A0B5"/>
              </a:solidFill>
              <a:latin typeface="+mn-lt"/>
            </a:endParaRPr>
          </a:p>
          <a:p>
            <a:pPr eaLnBrk="1" fontAlgn="auto" hangingPunct="1">
              <a:spcBef>
                <a:spcPts val="0"/>
              </a:spcBef>
              <a:spcAft>
                <a:spcPts val="0"/>
              </a:spcAft>
              <a:defRPr/>
            </a:pPr>
            <a:endParaRPr lang="nl-NL" sz="1700" dirty="0">
              <a:solidFill>
                <a:srgbClr val="00333A"/>
              </a:solidFill>
              <a:latin typeface="+mn-lt"/>
            </a:endParaRPr>
          </a:p>
        </p:txBody>
      </p:sp>
      <p:sp>
        <p:nvSpPr>
          <p:cNvPr id="2054"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rgbClr val="EA5545"/>
                </a:solidFill>
                <a:latin typeface="Abadi"/>
              </a:rPr>
              <a:t>Transmuraal </a:t>
            </a:r>
            <a:r>
              <a:rPr lang="nl-NL" altLang="nl-NL" err="1">
                <a:solidFill>
                  <a:srgbClr val="EA5545"/>
                </a:solidFill>
                <a:latin typeface="Abadi"/>
              </a:rPr>
              <a:t>Zorgpad</a:t>
            </a:r>
            <a:r>
              <a:rPr lang="nl-NL" altLang="nl-NL" dirty="0">
                <a:solidFill>
                  <a:srgbClr val="EA5545"/>
                </a:solidFill>
                <a:latin typeface="Abadi"/>
              </a:rPr>
              <a:t> Palliatieve Zorg Almer</a:t>
            </a:r>
            <a:r>
              <a:rPr lang="nl-NL" altLang="nl-NL" dirty="0">
                <a:solidFill>
                  <a:schemeClr val="accent2"/>
                </a:solidFill>
                <a:latin typeface="Abadi"/>
              </a:rPr>
              <a:t>e</a:t>
            </a:r>
          </a:p>
        </p:txBody>
      </p:sp>
      <p:sp>
        <p:nvSpPr>
          <p:cNvPr id="9" name="Vijfhoek 8">
            <a:hlinkClick r:id="rId4" action="ppaction://hlinksldjump"/>
          </p:cNvPr>
          <p:cNvSpPr/>
          <p:nvPr/>
        </p:nvSpPr>
        <p:spPr>
          <a:xfrm rot="16200000">
            <a:off x="11366498" y="6159500"/>
            <a:ext cx="613833" cy="499533"/>
          </a:xfrm>
          <a:prstGeom prst="homePlate">
            <a:avLst/>
          </a:prstGeom>
          <a:solidFill>
            <a:srgbClr val="EA5545"/>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HOME</a:t>
            </a:r>
          </a:p>
        </p:txBody>
      </p:sp>
      <p:pic>
        <p:nvPicPr>
          <p:cNvPr id="2058" name="Picture 2" descr="Flevoziekenhuis">
            <a:hlinkClick r:id="rId3"/>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88163" y="5521325"/>
            <a:ext cx="1606550" cy="84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4" descr="Fysiotherapie Zorggroep Almere | Reviews en ervaringen Fysiotherapie  Zorggroep Almere - feedbackcompany.com">
            <a:hlinkClick r:id="rId2"/>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43938" y="5621338"/>
            <a:ext cx="1266825" cy="81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Afbeelding 1" descr="Afbeelding met tekst, Graphics, grafische vormgeving, Lettertype&#10;&#10;Automatisch gegenereerde beschrijving">
            <a:extLst>
              <a:ext uri="{FF2B5EF4-FFF2-40B4-BE49-F238E27FC236}">
                <a16:creationId xmlns:a16="http://schemas.microsoft.com/office/drawing/2014/main" id="{92676D57-AD4B-1C45-F029-5F00C3588DF0}"/>
              </a:ext>
            </a:extLst>
          </p:cNvPr>
          <p:cNvPicPr>
            <a:picLocks noChangeAspect="1"/>
          </p:cNvPicPr>
          <p:nvPr/>
        </p:nvPicPr>
        <p:blipFill>
          <a:blip r:embed="rId7"/>
          <a:stretch>
            <a:fillRect/>
          </a:stretch>
        </p:blipFill>
        <p:spPr>
          <a:xfrm>
            <a:off x="271997" y="249764"/>
            <a:ext cx="2286000" cy="63532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785938"/>
            <a:ext cx="11734800" cy="4835525"/>
          </a:xfrm>
          <a:prstGeom prst="rect">
            <a:avLst/>
          </a:prstGeom>
          <a:solidFill>
            <a:srgbClr val="FEF4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Rechthoek 5">
            <a:extLst>
              <a:ext uri="{FF2B5EF4-FFF2-40B4-BE49-F238E27FC236}">
                <a16:creationId xmlns:a16="http://schemas.microsoft.com/office/drawing/2014/main" id="{BCFA84FE-56DC-4110-AF34-28F28A2489C7}"/>
              </a:ext>
            </a:extLst>
          </p:cNvPr>
          <p:cNvSpPr/>
          <p:nvPr/>
        </p:nvSpPr>
        <p:spPr>
          <a:xfrm>
            <a:off x="-695325" y="1141413"/>
            <a:ext cx="12045950" cy="1228725"/>
          </a:xfrm>
          <a:prstGeom prst="rect">
            <a:avLst/>
          </a:prstGeom>
          <a:solidFill>
            <a:srgbClr val="78227B"/>
          </a:solidFill>
          <a:ln w="19050">
            <a:solidFill>
              <a:srgbClr val="0033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nl-NL" sz="2800" dirty="0">
                <a:latin typeface="Abadi" panose="020B0604020104020204" pitchFamily="34" charset="0"/>
              </a:rPr>
              <a:t>Symptoommanagement</a:t>
            </a:r>
          </a:p>
        </p:txBody>
      </p:sp>
      <p:sp>
        <p:nvSpPr>
          <p:cNvPr id="7" name="Tekstvak 6">
            <a:extLst>
              <a:ext uri="{FF2B5EF4-FFF2-40B4-BE49-F238E27FC236}">
                <a16:creationId xmlns:a16="http://schemas.microsoft.com/office/drawing/2014/main" id="{813D98B9-4FC9-4E1A-82BC-A65D25093C6F}"/>
              </a:ext>
            </a:extLst>
          </p:cNvPr>
          <p:cNvSpPr txBox="1"/>
          <p:nvPr/>
        </p:nvSpPr>
        <p:spPr>
          <a:xfrm>
            <a:off x="1024467" y="2531535"/>
            <a:ext cx="10083800" cy="4046547"/>
          </a:xfrm>
          <a:prstGeom prst="rect">
            <a:avLst/>
          </a:prstGeom>
          <a:noFill/>
        </p:spPr>
        <p:txBody>
          <a:bodyPr wrap="none" lIns="91440" tIns="45720" rIns="91440" bIns="45720" numCol="2" spcCol="720000" anchor="t"/>
          <a:lstStyle/>
          <a:p>
            <a:pPr eaLnBrk="1" fontAlgn="auto" hangingPunct="1">
              <a:spcBef>
                <a:spcPts val="0"/>
              </a:spcBef>
              <a:spcAft>
                <a:spcPts val="0"/>
              </a:spcAft>
              <a:defRPr/>
            </a:pPr>
            <a:r>
              <a:rPr lang="nl-NL" sz="1600" b="1" dirty="0">
                <a:solidFill>
                  <a:srgbClr val="78227B"/>
                </a:solidFill>
                <a:latin typeface="+mn-lt"/>
              </a:rPr>
              <a:t>Wat</a:t>
            </a: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Het bestrijden van lichamelijke en psychische klachten die de kwaliteit van leven negatief beïnvloeden.</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Waarom</a:t>
            </a: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Om de kwaliteit van leven zo optimaal mogelijk te houden en patiënten de mogelijkheid te geven zich bezig te houden met die dingen die echt belangrijk voor hen zijn, zonder gehinderd te worden door lichamelijke of psychische klachten.</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Hoe</a:t>
            </a: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Door het wegnemen van de oorzaak van de klacht, inzetten van een behandeling of interventie, </a:t>
            </a:r>
            <a:r>
              <a:rPr lang="nl-NL" sz="1600" err="1">
                <a:solidFill>
                  <a:srgbClr val="78227B"/>
                </a:solidFill>
                <a:latin typeface="+mn-lt"/>
              </a:rPr>
              <a:t>voor-schrijven</a:t>
            </a:r>
            <a:r>
              <a:rPr lang="nl-NL" sz="1600" dirty="0">
                <a:solidFill>
                  <a:srgbClr val="78227B"/>
                </a:solidFill>
                <a:latin typeface="+mn-lt"/>
              </a:rPr>
              <a:t> van medicatie of de patiënt te ondersteunen in het feit dat de klacht niet meer zal verdwijnen.</a:t>
            </a: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Wie</a:t>
            </a: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De hoofdbehandelaar of huisarts is eerste aanspreekpunt in symptoommanagement. Naar gelang de klacht kan deze besluiten hulp in te schakelen van andere hulpverleners.</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Hulpmiddelen</a:t>
            </a:r>
            <a:r>
              <a:rPr lang="nl-NL" sz="1600" dirty="0">
                <a:solidFill>
                  <a:srgbClr val="78227B"/>
                </a:solidFill>
                <a:latin typeface="+mn-lt"/>
              </a:rPr>
              <a:t>: </a:t>
            </a:r>
            <a:endParaRPr lang="nl-NL" sz="1600" b="1">
              <a:solidFill>
                <a:srgbClr val="78227B"/>
              </a:solidFill>
              <a:latin typeface="+mn-lt"/>
              <a:ea typeface="Calibri"/>
              <a:cs typeface="Calibri"/>
              <a:hlinkClick r:id="">
                <a:extLst>
                  <a:ext uri="{A12FA001-AC4F-418D-AE19-62706E023703}">
                    <ahyp:hlinkClr xmlns:ahyp="http://schemas.microsoft.com/office/drawing/2018/hyperlinkcolor" val="tx"/>
                  </a:ext>
                </a:extLst>
              </a:hlinkClick>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2">
                  <a:extLst>
                    <a:ext uri="{A12FA001-AC4F-418D-AE19-62706E023703}">
                      <ahyp:hlinkClr xmlns:ahyp="http://schemas.microsoft.com/office/drawing/2018/hyperlinkcolor" val="tx"/>
                    </a:ext>
                  </a:extLst>
                </a:hlinkClick>
              </a:rPr>
              <a:t>Pallialine</a:t>
            </a:r>
            <a:r>
              <a:rPr lang="nl-NL" sz="1600" dirty="0">
                <a:solidFill>
                  <a:srgbClr val="EA5545"/>
                </a:solidFill>
                <a:latin typeface="+mn-lt"/>
              </a:rPr>
              <a:t>:</a:t>
            </a:r>
            <a:r>
              <a:rPr lang="nl-NL" sz="1600" dirty="0">
                <a:solidFill>
                  <a:srgbClr val="78227B"/>
                </a:solidFill>
                <a:latin typeface="+mn-lt"/>
              </a:rPr>
              <a:t>  Richtlijnen voor behandeling veel voorkomende symptomen in de palliatieve fase</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3" action="ppaction://hlinksldjump">
                  <a:extLst>
                    <a:ext uri="{A12FA001-AC4F-418D-AE19-62706E023703}">
                      <ahyp:hlinkClr xmlns:ahyp="http://schemas.microsoft.com/office/drawing/2018/hyperlinkcolor" val="tx"/>
                    </a:ext>
                  </a:extLst>
                </a:hlinkClick>
              </a:rPr>
              <a:t>Experts voor overleg</a:t>
            </a:r>
            <a:endParaRPr lang="nl-NL" sz="1600" dirty="0">
              <a:solidFill>
                <a:srgbClr val="EA5545"/>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4">
                  <a:extLst>
                    <a:ext uri="{A12FA001-AC4F-418D-AE19-62706E023703}">
                      <ahyp:hlinkClr xmlns:ahyp="http://schemas.microsoft.com/office/drawing/2018/hyperlinkcolor" val="tx"/>
                    </a:ext>
                  </a:extLst>
                </a:hlinkClick>
              </a:rPr>
              <a:t>Methode besluitvorming in de palliatieve fase</a:t>
            </a:r>
            <a:endParaRPr lang="nl-NL" sz="1600" dirty="0">
              <a:solidFill>
                <a:srgbClr val="EA5545"/>
              </a:solidFill>
              <a:latin typeface="+mn-lt"/>
              <a:ea typeface="Calibri"/>
              <a:cs typeface="Calibri"/>
              <a:hlinkClick r:id="rId4">
                <a:extLst>
                  <a:ext uri="{A12FA001-AC4F-418D-AE19-62706E023703}">
                    <ahyp:hlinkClr xmlns:ahyp="http://schemas.microsoft.com/office/drawing/2018/hyperlinkcolor" val="tx"/>
                  </a:ext>
                </a:extLst>
              </a:hlinkClick>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endParaRPr lang="nl-NL" sz="1600" dirty="0">
              <a:solidFill>
                <a:srgbClr val="78227B"/>
              </a:solidFill>
              <a:latin typeface="+mn-lt"/>
              <a:ea typeface="Calibri"/>
              <a:cs typeface="Calibri"/>
            </a:endParaRPr>
          </a:p>
        </p:txBody>
      </p:sp>
      <p:sp>
        <p:nvSpPr>
          <p:cNvPr id="11269"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rgbClr val="EA5545"/>
                </a:solidFill>
                <a:latin typeface="Abadi"/>
              </a:rPr>
              <a:t>Transmuraal </a:t>
            </a:r>
            <a:r>
              <a:rPr lang="nl-NL" altLang="nl-NL" dirty="0" err="1">
                <a:solidFill>
                  <a:srgbClr val="EA5545"/>
                </a:solidFill>
                <a:latin typeface="Abadi"/>
              </a:rPr>
              <a:t>Zorgpad</a:t>
            </a:r>
            <a:r>
              <a:rPr lang="nl-NL" altLang="nl-NL" dirty="0">
                <a:solidFill>
                  <a:srgbClr val="EA5545"/>
                </a:solidFill>
                <a:latin typeface="Abadi"/>
              </a:rPr>
              <a:t> Palliatieve Zorg Almere</a:t>
            </a:r>
          </a:p>
        </p:txBody>
      </p:sp>
      <p:sp>
        <p:nvSpPr>
          <p:cNvPr id="9" name="Vijfhoek 8">
            <a:hlinkClick r:id="rId5" action="ppaction://hlinksldjump"/>
          </p:cNvPr>
          <p:cNvSpPr/>
          <p:nvPr/>
        </p:nvSpPr>
        <p:spPr>
          <a:xfrm rot="16200000">
            <a:off x="11366498" y="6159500"/>
            <a:ext cx="613833" cy="499533"/>
          </a:xfrm>
          <a:prstGeom prst="homePlate">
            <a:avLst/>
          </a:prstGeom>
          <a:solidFill>
            <a:srgbClr val="EA5545"/>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HOME</a:t>
            </a:r>
          </a:p>
        </p:txBody>
      </p:sp>
      <p:pic>
        <p:nvPicPr>
          <p:cNvPr id="3" name="Afbeelding 2" descr="Afbeelding met tekst, Graphics, grafische vormgeving, Lettertype&#10;&#10;Automatisch gegenereerde beschrijving">
            <a:extLst>
              <a:ext uri="{FF2B5EF4-FFF2-40B4-BE49-F238E27FC236}">
                <a16:creationId xmlns:a16="http://schemas.microsoft.com/office/drawing/2014/main" id="{9C5DC495-A632-1FAF-35E3-D6D43851FC34}"/>
              </a:ext>
            </a:extLst>
          </p:cNvPr>
          <p:cNvPicPr>
            <a:picLocks noChangeAspect="1"/>
          </p:cNvPicPr>
          <p:nvPr/>
        </p:nvPicPr>
        <p:blipFill>
          <a:blip r:embed="rId6"/>
          <a:stretch>
            <a:fillRect/>
          </a:stretch>
        </p:blipFill>
        <p:spPr>
          <a:xfrm>
            <a:off x="271997" y="249764"/>
            <a:ext cx="2286000" cy="635323"/>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785938"/>
            <a:ext cx="11734800" cy="4835525"/>
          </a:xfrm>
          <a:prstGeom prst="rect">
            <a:avLst/>
          </a:prstGeom>
          <a:solidFill>
            <a:srgbClr val="FEF4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Rechthoek 5">
            <a:extLst>
              <a:ext uri="{FF2B5EF4-FFF2-40B4-BE49-F238E27FC236}">
                <a16:creationId xmlns:a16="http://schemas.microsoft.com/office/drawing/2014/main" id="{BCFA84FE-56DC-4110-AF34-28F28A2489C7}"/>
              </a:ext>
            </a:extLst>
          </p:cNvPr>
          <p:cNvSpPr/>
          <p:nvPr/>
        </p:nvSpPr>
        <p:spPr>
          <a:xfrm>
            <a:off x="-695325" y="1141413"/>
            <a:ext cx="12045950" cy="1228725"/>
          </a:xfrm>
          <a:prstGeom prst="rect">
            <a:avLst/>
          </a:prstGeom>
          <a:solidFill>
            <a:srgbClr val="78227B"/>
          </a:solidFill>
          <a:ln w="19050">
            <a:solidFill>
              <a:srgbClr val="0033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nl-NL" sz="2800" dirty="0">
                <a:latin typeface="Abadi" panose="020B0604020104020204" pitchFamily="34" charset="0"/>
              </a:rPr>
              <a:t>Organisatie van zorg en samenwerking</a:t>
            </a:r>
          </a:p>
        </p:txBody>
      </p:sp>
      <p:sp>
        <p:nvSpPr>
          <p:cNvPr id="7" name="Tekstvak 6">
            <a:extLst>
              <a:ext uri="{FF2B5EF4-FFF2-40B4-BE49-F238E27FC236}">
                <a16:creationId xmlns:a16="http://schemas.microsoft.com/office/drawing/2014/main" id="{813D98B9-4FC9-4E1A-82BC-A65D25093C6F}"/>
              </a:ext>
            </a:extLst>
          </p:cNvPr>
          <p:cNvSpPr txBox="1"/>
          <p:nvPr/>
        </p:nvSpPr>
        <p:spPr>
          <a:xfrm>
            <a:off x="1024467" y="2531535"/>
            <a:ext cx="10083800" cy="4046547"/>
          </a:xfrm>
          <a:prstGeom prst="rect">
            <a:avLst/>
          </a:prstGeom>
          <a:noFill/>
        </p:spPr>
        <p:txBody>
          <a:bodyPr wrap="none" lIns="91440" tIns="45720" rIns="91440" bIns="45720" numCol="2" spcCol="720000" anchor="t"/>
          <a:lstStyle/>
          <a:p>
            <a:pPr eaLnBrk="1" fontAlgn="auto" hangingPunct="1">
              <a:spcBef>
                <a:spcPts val="0"/>
              </a:spcBef>
              <a:spcAft>
                <a:spcPts val="0"/>
              </a:spcAft>
              <a:defRPr/>
            </a:pPr>
            <a:r>
              <a:rPr lang="nl-NL" sz="1600" b="1" dirty="0">
                <a:solidFill>
                  <a:srgbClr val="78227B"/>
                </a:solidFill>
                <a:latin typeface="+mn-lt"/>
              </a:rPr>
              <a:t>Wat</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Gecoördineerde, afgestemde zorg in de laatste levensfase. Duidelijkheid over hoofdbehandelaarschap en overdracht tussen de betrokken hulpverleners.</a:t>
            </a: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Waarom</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Goede kwaliteit van palliatieve zorg vraagt om coördinatie en continuïteit van zorg met kennis van zaken en met behoud van zoveel mogelijk eigen regie van patiënt en naasten.</a:t>
            </a: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Wie</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Hoofdbehandelaar of huisarts</a:t>
            </a: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Hoe</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Bespreek met patiënt en naasten wie hoofdbehandelaar en/of eerste contactpersoon is en hoe en wanneer deze bereikt kunnen worden. Wie kan gebeld kan worden als de hoofdbehandelaar of het contactpersoon niet bereikbaar zijn. De hoofdbehandelaar is verantwoordelijk voor overdracht van gemaakte afspraken. </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Hulpmiddelen  </a:t>
            </a:r>
            <a:endParaRPr lang="nl-NL" sz="1600" b="1"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2" action="ppaction://hlinksldjump">
                  <a:extLst>
                    <a:ext uri="{A12FA001-AC4F-418D-AE19-62706E023703}">
                      <ahyp:hlinkClr xmlns:ahyp="http://schemas.microsoft.com/office/drawing/2018/hyperlinkcolor" val="tx"/>
                    </a:ext>
                  </a:extLst>
                </a:hlinkClick>
              </a:rPr>
              <a:t>Overdracht van huisarts naar HAP/ziekenhuis</a:t>
            </a:r>
            <a:endParaRPr lang="nl-NL" sz="1600" dirty="0">
              <a:solidFill>
                <a:srgbClr val="EA5545"/>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3" action="ppaction://hlinksldjump">
                  <a:extLst>
                    <a:ext uri="{A12FA001-AC4F-418D-AE19-62706E023703}">
                      <ahyp:hlinkClr xmlns:ahyp="http://schemas.microsoft.com/office/drawing/2018/hyperlinkcolor" val="tx"/>
                    </a:ext>
                  </a:extLst>
                </a:hlinkClick>
              </a:rPr>
              <a:t>Overdracht van ziekenhuis naar huisarts</a:t>
            </a:r>
            <a:endParaRPr lang="nl-NL" sz="1600" dirty="0">
              <a:solidFill>
                <a:srgbClr val="EA5545"/>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4" action="ppaction://hlinksldjump">
                  <a:extLst>
                    <a:ext uri="{A12FA001-AC4F-418D-AE19-62706E023703}">
                      <ahyp:hlinkClr xmlns:ahyp="http://schemas.microsoft.com/office/drawing/2018/hyperlinkcolor" val="tx"/>
                    </a:ext>
                  </a:extLst>
                </a:hlinkClick>
              </a:rPr>
              <a:t>Aandachtspunten voor documentatie</a:t>
            </a:r>
            <a:endParaRPr lang="nl-NL" sz="1600" dirty="0">
              <a:solidFill>
                <a:srgbClr val="EA5545"/>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5">
                  <a:extLst>
                    <a:ext uri="{A12FA001-AC4F-418D-AE19-62706E023703}">
                      <ahyp:hlinkClr xmlns:ahyp="http://schemas.microsoft.com/office/drawing/2018/hyperlinkcolor" val="tx"/>
                    </a:ext>
                  </a:extLst>
                </a:hlinkClick>
              </a:rPr>
              <a:t>Regelen van thuiszorg</a:t>
            </a:r>
            <a:endParaRPr lang="nl-NL" sz="1600">
              <a:solidFill>
                <a:srgbClr val="EA5545"/>
              </a:solidFill>
              <a:latin typeface="+mn-lt"/>
              <a:ea typeface="Calibri"/>
              <a:cs typeface="Calibri"/>
              <a:hlinkClick r:id="">
                <a:extLst>
                  <a:ext uri="{A12FA001-AC4F-418D-AE19-62706E023703}">
                    <ahyp:hlinkClr xmlns:ahyp="http://schemas.microsoft.com/office/drawing/2018/hyperlinkcolor" val="tx"/>
                  </a:ext>
                </a:extLst>
              </a:hlinkClick>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6" action="ppaction://hlinksldjump">
                  <a:extLst>
                    <a:ext uri="{A12FA001-AC4F-418D-AE19-62706E023703}">
                      <ahyp:hlinkClr xmlns:ahyp="http://schemas.microsoft.com/office/drawing/2018/hyperlinkcolor" val="tx"/>
                    </a:ext>
                  </a:extLst>
                </a:hlinkClick>
              </a:rPr>
              <a:t>Experts voor overleg</a:t>
            </a:r>
            <a:endParaRPr lang="nl-NL" sz="1600" dirty="0">
              <a:solidFill>
                <a:srgbClr val="EA5545"/>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7">
                  <a:extLst>
                    <a:ext uri="{A12FA001-AC4F-418D-AE19-62706E023703}">
                      <ahyp:hlinkClr xmlns:ahyp="http://schemas.microsoft.com/office/drawing/2018/hyperlinkcolor" val="tx"/>
                    </a:ext>
                  </a:extLst>
                </a:hlinkClick>
              </a:rPr>
              <a:t>Website Hospice Almere</a:t>
            </a:r>
            <a:endParaRPr lang="nl-NL" sz="1600">
              <a:solidFill>
                <a:srgbClr val="EA5545"/>
              </a:solidFill>
              <a:latin typeface="+mn-lt"/>
              <a:ea typeface="Calibri"/>
              <a:cs typeface="Calibri"/>
              <a:hlinkClick r:id="">
                <a:extLst>
                  <a:ext uri="{A12FA001-AC4F-418D-AE19-62706E023703}">
                    <ahyp:hlinkClr xmlns:ahyp="http://schemas.microsoft.com/office/drawing/2018/hyperlinkcolor" val="tx"/>
                  </a:ext>
                </a:extLst>
              </a:hlinkClick>
            </a:endParaRPr>
          </a:p>
          <a:p>
            <a:pPr marL="285750" indent="-285750" eaLnBrk="1" fontAlgn="auto" hangingPunct="1">
              <a:spcBef>
                <a:spcPts val="0"/>
              </a:spcBef>
              <a:spcAft>
                <a:spcPts val="0"/>
              </a:spcAft>
              <a:buFont typeface="Wingdings" panose="05000000000000000000" pitchFamily="2" charset="2"/>
              <a:buChar char="§"/>
              <a:defRPr/>
            </a:pPr>
            <a:endParaRPr lang="nl-NL" sz="1600" dirty="0">
              <a:solidFill>
                <a:srgbClr val="EA5545"/>
              </a:solidFill>
              <a:latin typeface="+mn-lt"/>
              <a:ea typeface="Calibri"/>
              <a:cs typeface="Calibri"/>
            </a:endParaRPr>
          </a:p>
        </p:txBody>
      </p:sp>
      <p:sp>
        <p:nvSpPr>
          <p:cNvPr id="12293"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rgbClr val="EA5545"/>
                </a:solidFill>
                <a:latin typeface="Abadi"/>
              </a:rPr>
              <a:t>Transmuraal </a:t>
            </a:r>
            <a:r>
              <a:rPr lang="nl-NL" altLang="nl-NL" dirty="0" err="1">
                <a:solidFill>
                  <a:srgbClr val="EA5545"/>
                </a:solidFill>
                <a:latin typeface="Abadi"/>
              </a:rPr>
              <a:t>Zorgpad</a:t>
            </a:r>
            <a:r>
              <a:rPr lang="nl-NL" altLang="nl-NL" dirty="0">
                <a:solidFill>
                  <a:srgbClr val="EA5545"/>
                </a:solidFill>
                <a:latin typeface="Abadi"/>
              </a:rPr>
              <a:t> Palliatieve Zorg Almere</a:t>
            </a:r>
          </a:p>
        </p:txBody>
      </p:sp>
      <p:sp>
        <p:nvSpPr>
          <p:cNvPr id="9" name="Vijfhoek 8">
            <a:hlinkClick r:id="rId8" action="ppaction://hlinksldjump"/>
          </p:cNvPr>
          <p:cNvSpPr/>
          <p:nvPr/>
        </p:nvSpPr>
        <p:spPr>
          <a:xfrm rot="16200000">
            <a:off x="11366498" y="6159500"/>
            <a:ext cx="613833" cy="499533"/>
          </a:xfrm>
          <a:prstGeom prst="homePlate">
            <a:avLst/>
          </a:prstGeom>
          <a:solidFill>
            <a:srgbClr val="EA5545"/>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HOME</a:t>
            </a:r>
          </a:p>
        </p:txBody>
      </p:sp>
      <p:pic>
        <p:nvPicPr>
          <p:cNvPr id="3" name="Afbeelding 2" descr="Afbeelding met tekst, Graphics, grafische vormgeving, Lettertype&#10;&#10;Automatisch gegenereerde beschrijving">
            <a:extLst>
              <a:ext uri="{FF2B5EF4-FFF2-40B4-BE49-F238E27FC236}">
                <a16:creationId xmlns:a16="http://schemas.microsoft.com/office/drawing/2014/main" id="{438D804A-4911-BD0C-6565-137463E30047}"/>
              </a:ext>
            </a:extLst>
          </p:cNvPr>
          <p:cNvPicPr>
            <a:picLocks noChangeAspect="1"/>
          </p:cNvPicPr>
          <p:nvPr/>
        </p:nvPicPr>
        <p:blipFill>
          <a:blip r:embed="rId9"/>
          <a:stretch>
            <a:fillRect/>
          </a:stretch>
        </p:blipFill>
        <p:spPr>
          <a:xfrm>
            <a:off x="271997" y="249764"/>
            <a:ext cx="2286000" cy="635323"/>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794251"/>
            <a:ext cx="11734800" cy="4835525"/>
          </a:xfrm>
          <a:prstGeom prst="rect">
            <a:avLst/>
          </a:prstGeom>
          <a:solidFill>
            <a:srgbClr val="FEF4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Rechthoek 5">
            <a:extLst>
              <a:ext uri="{FF2B5EF4-FFF2-40B4-BE49-F238E27FC236}">
                <a16:creationId xmlns:a16="http://schemas.microsoft.com/office/drawing/2014/main" id="{BCFA84FE-56DC-4110-AF34-28F28A2489C7}"/>
              </a:ext>
            </a:extLst>
          </p:cNvPr>
          <p:cNvSpPr/>
          <p:nvPr/>
        </p:nvSpPr>
        <p:spPr>
          <a:xfrm>
            <a:off x="-695325" y="1141413"/>
            <a:ext cx="12045950" cy="1228725"/>
          </a:xfrm>
          <a:prstGeom prst="rect">
            <a:avLst/>
          </a:prstGeom>
          <a:solidFill>
            <a:srgbClr val="78227B"/>
          </a:solidFill>
          <a:ln w="19050">
            <a:solidFill>
              <a:srgbClr val="0033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nl-NL" sz="2800" dirty="0">
                <a:latin typeface="Abadi" panose="020B0604020104020204" pitchFamily="34" charset="0"/>
              </a:rPr>
              <a:t>Aandachtspunten voor documentatie 1</a:t>
            </a:r>
            <a:r>
              <a:rPr lang="nl-NL" sz="2800" baseline="30000" dirty="0">
                <a:latin typeface="Abadi" panose="020B0604020104020204" pitchFamily="34" charset="0"/>
              </a:rPr>
              <a:t>e</a:t>
            </a:r>
            <a:r>
              <a:rPr lang="nl-NL" sz="2800" dirty="0">
                <a:latin typeface="Abadi" panose="020B0604020104020204" pitchFamily="34" charset="0"/>
              </a:rPr>
              <a:t> en 2</a:t>
            </a:r>
            <a:r>
              <a:rPr lang="nl-NL" sz="2800" baseline="30000" dirty="0">
                <a:latin typeface="Abadi" panose="020B0604020104020204" pitchFamily="34" charset="0"/>
              </a:rPr>
              <a:t>e</a:t>
            </a:r>
            <a:r>
              <a:rPr lang="nl-NL" sz="2800" dirty="0">
                <a:latin typeface="Abadi" panose="020B0604020104020204" pitchFamily="34" charset="0"/>
              </a:rPr>
              <a:t> lijn</a:t>
            </a:r>
          </a:p>
        </p:txBody>
      </p:sp>
      <p:sp>
        <p:nvSpPr>
          <p:cNvPr id="7" name="Tekstvak 6">
            <a:extLst>
              <a:ext uri="{FF2B5EF4-FFF2-40B4-BE49-F238E27FC236}">
                <a16:creationId xmlns:a16="http://schemas.microsoft.com/office/drawing/2014/main" id="{813D98B9-4FC9-4E1A-82BC-A65D25093C6F}"/>
              </a:ext>
            </a:extLst>
          </p:cNvPr>
          <p:cNvSpPr txBox="1"/>
          <p:nvPr/>
        </p:nvSpPr>
        <p:spPr>
          <a:xfrm>
            <a:off x="1024467" y="2531535"/>
            <a:ext cx="10083800" cy="4046547"/>
          </a:xfrm>
          <a:prstGeom prst="rect">
            <a:avLst/>
          </a:prstGeom>
          <a:noFill/>
        </p:spPr>
        <p:txBody>
          <a:bodyPr wrap="none" lIns="91440" tIns="45720" rIns="91440" bIns="45720" numCol="2" spcCol="720000" anchor="t"/>
          <a:lstStyle/>
          <a:p>
            <a:pPr eaLnBrk="1" fontAlgn="auto" hangingPunct="1">
              <a:spcBef>
                <a:spcPts val="0"/>
              </a:spcBef>
              <a:spcAft>
                <a:spcPts val="0"/>
              </a:spcAft>
              <a:defRPr/>
            </a:pPr>
            <a:r>
              <a:rPr lang="nl-NL" sz="1600" b="1" dirty="0">
                <a:solidFill>
                  <a:srgbClr val="78227B"/>
                </a:solidFill>
                <a:latin typeface="+mn-lt"/>
              </a:rPr>
              <a:t>Eerste lijn </a:t>
            </a:r>
            <a:endParaRPr lang="nl-NL" sz="1600" b="1"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Gebruik de probleemlijst en gebruik prioritering ‘1’ voor:</a:t>
            </a:r>
            <a:endParaRPr lang="nl-NL" sz="1600" dirty="0">
              <a:solidFill>
                <a:srgbClr val="78227B"/>
              </a:solidFill>
              <a:latin typeface="+mn-lt"/>
              <a:ea typeface="Calibri"/>
              <a:cs typeface="Calibri"/>
            </a:endParaRPr>
          </a:p>
          <a:p>
            <a:pPr marL="742950" lvl="1" indent="-285750" eaLnBrk="1" fontAlgn="auto" hangingPunct="1">
              <a:spcBef>
                <a:spcPts val="0"/>
              </a:spcBef>
              <a:spcAft>
                <a:spcPts val="0"/>
              </a:spcAft>
              <a:buFont typeface="Courier New" panose="02070309020205020404" pitchFamily="49" charset="0"/>
              <a:buChar char="o"/>
              <a:defRPr/>
            </a:pPr>
            <a:r>
              <a:rPr lang="nl-NL" sz="1600" dirty="0">
                <a:solidFill>
                  <a:srgbClr val="78227B"/>
                </a:solidFill>
                <a:latin typeface="+mn-lt"/>
              </a:rPr>
              <a:t>De belangrijkste morbiditeit </a:t>
            </a:r>
            <a:endParaRPr lang="nl-NL" sz="1600" dirty="0">
              <a:solidFill>
                <a:srgbClr val="78227B"/>
              </a:solidFill>
              <a:latin typeface="+mn-lt"/>
              <a:ea typeface="Calibri"/>
              <a:cs typeface="Calibri"/>
            </a:endParaRPr>
          </a:p>
          <a:p>
            <a:pPr marL="742950" lvl="1" indent="-285750" eaLnBrk="1" fontAlgn="auto" hangingPunct="1">
              <a:spcBef>
                <a:spcPts val="0"/>
              </a:spcBef>
              <a:spcAft>
                <a:spcPts val="0"/>
              </a:spcAft>
              <a:buFont typeface="Courier New" panose="02070309020205020404" pitchFamily="49" charset="0"/>
              <a:buChar char="o"/>
              <a:defRPr/>
            </a:pPr>
            <a:r>
              <a:rPr lang="nl-NL" sz="1600" dirty="0">
                <a:solidFill>
                  <a:srgbClr val="78227B"/>
                </a:solidFill>
                <a:latin typeface="+mn-lt"/>
              </a:rPr>
              <a:t>De palliatieve overdracht (ACP)</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Maak een overdracht voor de HAP.</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Documenteer het ACP-gesprek onder ‘Levenseindegesprek’, ICPC code A20.</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Noteer bereikbaarheid eigen huisarts (tijden en nummer in journaalregel, niet in probleemlijst).</a:t>
            </a: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	</a:t>
            </a: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SEH Flevoziekenhuis</a:t>
            </a:r>
            <a:endParaRPr lang="nl-NL" sz="1600" b="1"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Check bij binnenkomst of patiënt bekend is in het Flevoziekenhuis en controleer of er documentatie over ACP is.</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Als er geen gegevens bekend zijn, bel de eigen huisarts/HAP voor nadere informatie.</a:t>
            </a: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Flevoziekenhuis </a:t>
            </a:r>
            <a:endParaRPr lang="nl-NL" sz="1600" b="1"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Geef in SAP in de medische voorgeschiedenis aan dat er een ACP-gesprek gevoerd is. Documenteer het ACP-gesprek als ‘verslag – palliatief beleid-ACP’.</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Noteer bij het bespreken van een behandelbeperking de datum en de omstandigheden waaronder dit is besproken op de centrale plek in het dossier.</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Schrijf bij ontslag een brief met een palliatieve overdracht naar de huisarts.</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Wijkverpleging </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Registreer de behandelwensen in het eigen dossier.</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Draag over aan de huisarts.</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endParaRPr lang="nl-NL" sz="1600" dirty="0">
              <a:solidFill>
                <a:srgbClr val="78227B"/>
              </a:solidFill>
              <a:latin typeface="+mn-lt"/>
              <a:ea typeface="Calibri"/>
              <a:cs typeface="Calibri"/>
            </a:endParaRPr>
          </a:p>
        </p:txBody>
      </p:sp>
      <p:sp>
        <p:nvSpPr>
          <p:cNvPr id="13317"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rgbClr val="EA5545"/>
                </a:solidFill>
                <a:latin typeface="Abadi"/>
              </a:rPr>
              <a:t>Transmuraal </a:t>
            </a:r>
            <a:r>
              <a:rPr lang="nl-NL" altLang="nl-NL" dirty="0" err="1">
                <a:solidFill>
                  <a:srgbClr val="EA5545"/>
                </a:solidFill>
                <a:latin typeface="Abadi"/>
              </a:rPr>
              <a:t>Zorgpad</a:t>
            </a:r>
            <a:r>
              <a:rPr lang="nl-NL" altLang="nl-NL" dirty="0">
                <a:solidFill>
                  <a:srgbClr val="EA5545"/>
                </a:solidFill>
                <a:latin typeface="Abadi"/>
              </a:rPr>
              <a:t> Palliatieve Zorg Almere</a:t>
            </a:r>
          </a:p>
        </p:txBody>
      </p:sp>
      <p:sp>
        <p:nvSpPr>
          <p:cNvPr id="9" name="Vijfhoek 8">
            <a:hlinkClick r:id="rId2" action="ppaction://hlinksldjump"/>
          </p:cNvPr>
          <p:cNvSpPr/>
          <p:nvPr/>
        </p:nvSpPr>
        <p:spPr>
          <a:xfrm rot="16200000">
            <a:off x="11366498" y="6159500"/>
            <a:ext cx="613833" cy="499533"/>
          </a:xfrm>
          <a:prstGeom prst="homePlate">
            <a:avLst/>
          </a:prstGeom>
          <a:solidFill>
            <a:srgbClr val="EA5545"/>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HOME</a:t>
            </a:r>
          </a:p>
        </p:txBody>
      </p:sp>
      <p:sp>
        <p:nvSpPr>
          <p:cNvPr id="10" name="Vijfhoek 9">
            <a:hlinkClick r:id="rId3" action="ppaction://hlinksldjump"/>
          </p:cNvPr>
          <p:cNvSpPr/>
          <p:nvPr/>
        </p:nvSpPr>
        <p:spPr>
          <a:xfrm rot="16200000">
            <a:off x="10804695" y="6159499"/>
            <a:ext cx="613833" cy="499533"/>
          </a:xfrm>
          <a:prstGeom prst="homePlate">
            <a:avLst/>
          </a:prstGeom>
          <a:solidFill>
            <a:srgbClr val="B61276"/>
          </a:solidFill>
          <a:ln>
            <a:solidFill>
              <a:srgbClr val="0F4952"/>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700" b="1" dirty="0"/>
              <a:t>Organisatie</a:t>
            </a:r>
          </a:p>
        </p:txBody>
      </p:sp>
      <p:sp>
        <p:nvSpPr>
          <p:cNvPr id="11" name="Vijfhoek 10">
            <a:hlinkClick r:id="rId4" action="ppaction://hlinksldjump"/>
          </p:cNvPr>
          <p:cNvSpPr/>
          <p:nvPr/>
        </p:nvSpPr>
        <p:spPr>
          <a:xfrm rot="16200000">
            <a:off x="10239547" y="6159498"/>
            <a:ext cx="613833" cy="499533"/>
          </a:xfrm>
          <a:prstGeom prst="homePlate">
            <a:avLst/>
          </a:prstGeom>
          <a:solidFill>
            <a:srgbClr val="B61276"/>
          </a:solidFill>
          <a:ln>
            <a:solidFill>
              <a:srgbClr val="0F4952"/>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000" b="1" dirty="0"/>
              <a:t>ACP</a:t>
            </a:r>
          </a:p>
        </p:txBody>
      </p:sp>
      <p:sp>
        <p:nvSpPr>
          <p:cNvPr id="12" name="Vijfhoek 11">
            <a:hlinkClick r:id="rId5" action="ppaction://hlinksldjump"/>
          </p:cNvPr>
          <p:cNvSpPr/>
          <p:nvPr/>
        </p:nvSpPr>
        <p:spPr>
          <a:xfrm rot="16200000">
            <a:off x="9674399" y="6159497"/>
            <a:ext cx="613833" cy="499533"/>
          </a:xfrm>
          <a:prstGeom prst="homePlate">
            <a:avLst/>
          </a:prstGeom>
          <a:solidFill>
            <a:srgbClr val="B61276"/>
          </a:solidFill>
          <a:ln>
            <a:solidFill>
              <a:srgbClr val="0F4952"/>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600" b="1" dirty="0"/>
              <a:t>Anticiperend zorgbeleid</a:t>
            </a:r>
          </a:p>
        </p:txBody>
      </p:sp>
      <p:pic>
        <p:nvPicPr>
          <p:cNvPr id="3" name="Afbeelding 2" descr="Afbeelding met tekst, Graphics, grafische vormgeving, Lettertype&#10;&#10;Automatisch gegenereerde beschrijving">
            <a:extLst>
              <a:ext uri="{FF2B5EF4-FFF2-40B4-BE49-F238E27FC236}">
                <a16:creationId xmlns:a16="http://schemas.microsoft.com/office/drawing/2014/main" id="{CE4572F8-6E37-40EC-B94F-DC9B1312D25D}"/>
              </a:ext>
            </a:extLst>
          </p:cNvPr>
          <p:cNvPicPr>
            <a:picLocks noChangeAspect="1"/>
          </p:cNvPicPr>
          <p:nvPr/>
        </p:nvPicPr>
        <p:blipFill>
          <a:blip r:embed="rId6"/>
          <a:stretch>
            <a:fillRect/>
          </a:stretch>
        </p:blipFill>
        <p:spPr>
          <a:xfrm>
            <a:off x="271997" y="249764"/>
            <a:ext cx="2286000" cy="635323"/>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785938"/>
            <a:ext cx="11734800" cy="4835525"/>
          </a:xfrm>
          <a:prstGeom prst="rect">
            <a:avLst/>
          </a:prstGeom>
          <a:solidFill>
            <a:srgbClr val="FEF4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Rechthoek 5">
            <a:extLst>
              <a:ext uri="{FF2B5EF4-FFF2-40B4-BE49-F238E27FC236}">
                <a16:creationId xmlns:a16="http://schemas.microsoft.com/office/drawing/2014/main" id="{BCFA84FE-56DC-4110-AF34-28F28A2489C7}"/>
              </a:ext>
            </a:extLst>
          </p:cNvPr>
          <p:cNvSpPr/>
          <p:nvPr/>
        </p:nvSpPr>
        <p:spPr>
          <a:xfrm>
            <a:off x="-695325" y="1141413"/>
            <a:ext cx="12045950" cy="1228725"/>
          </a:xfrm>
          <a:prstGeom prst="rect">
            <a:avLst/>
          </a:prstGeom>
          <a:solidFill>
            <a:srgbClr val="78227B"/>
          </a:solidFill>
          <a:ln w="19050">
            <a:solidFill>
              <a:srgbClr val="0033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nl-NL" sz="2800" dirty="0">
                <a:latin typeface="Abadi" panose="020B0604020104020204" pitchFamily="34" charset="0"/>
              </a:rPr>
              <a:t>Overdracht van 1</a:t>
            </a:r>
            <a:r>
              <a:rPr lang="nl-NL" sz="2800" baseline="30000" dirty="0">
                <a:latin typeface="Abadi" panose="020B0604020104020204" pitchFamily="34" charset="0"/>
              </a:rPr>
              <a:t>e</a:t>
            </a:r>
            <a:r>
              <a:rPr lang="nl-NL" sz="2800" dirty="0">
                <a:latin typeface="Abadi" panose="020B0604020104020204" pitchFamily="34" charset="0"/>
              </a:rPr>
              <a:t> naar 2</a:t>
            </a:r>
            <a:r>
              <a:rPr lang="nl-NL" sz="2800" baseline="30000" dirty="0">
                <a:latin typeface="Abadi" panose="020B0604020104020204" pitchFamily="34" charset="0"/>
              </a:rPr>
              <a:t>e</a:t>
            </a:r>
            <a:r>
              <a:rPr lang="nl-NL" sz="2800" dirty="0">
                <a:latin typeface="Abadi" panose="020B0604020104020204" pitchFamily="34" charset="0"/>
              </a:rPr>
              <a:t> lijn</a:t>
            </a:r>
          </a:p>
        </p:txBody>
      </p:sp>
      <p:sp>
        <p:nvSpPr>
          <p:cNvPr id="7" name="Tekstvak 6">
            <a:extLst>
              <a:ext uri="{FF2B5EF4-FFF2-40B4-BE49-F238E27FC236}">
                <a16:creationId xmlns:a16="http://schemas.microsoft.com/office/drawing/2014/main" id="{813D98B9-4FC9-4E1A-82BC-A65D25093C6F}"/>
              </a:ext>
            </a:extLst>
          </p:cNvPr>
          <p:cNvSpPr txBox="1"/>
          <p:nvPr/>
        </p:nvSpPr>
        <p:spPr>
          <a:xfrm>
            <a:off x="1024467" y="2531535"/>
            <a:ext cx="10083800" cy="4046547"/>
          </a:xfrm>
          <a:prstGeom prst="rect">
            <a:avLst/>
          </a:prstGeom>
          <a:noFill/>
        </p:spPr>
        <p:txBody>
          <a:bodyPr wrap="none" lIns="91440" tIns="45720" rIns="91440" bIns="45720" numCol="2" spcCol="720000" anchor="t"/>
          <a:lstStyle/>
          <a:p>
            <a:pPr eaLnBrk="1" fontAlgn="auto" hangingPunct="1">
              <a:spcBef>
                <a:spcPts val="0"/>
              </a:spcBef>
              <a:spcAft>
                <a:spcPts val="0"/>
              </a:spcAft>
              <a:defRPr/>
            </a:pPr>
            <a:r>
              <a:rPr lang="nl-NL" sz="1600" b="1" dirty="0">
                <a:solidFill>
                  <a:srgbClr val="78227B"/>
                </a:solidFill>
                <a:latin typeface="+mn-lt"/>
              </a:rPr>
              <a:t>Wat</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Eenduidige, overzichtelijke overdracht om de continuïteit van zorg te waarborgen.</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Waarom</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Een eenduidige overdracht voorkomt onnodige ziekenhuisopnames, het herhaaldelijk bespreken van reeds bekende wensen/beperkingen, en zorgt dat de zorg op alle locaties op elkaar aansluit.</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Wie</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De insturend huisarts.</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In de overdracht wordt vermeld:</a:t>
            </a:r>
            <a:endParaRPr lang="nl-NL" sz="1600" b="1"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Stadium van de ziekte (en evt. locatie metastasen)</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Eventuele behandelbeperkingen</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Actueel medicatie-overzicht</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Bereikbaarheid eigen huisarts </a:t>
            </a:r>
            <a:br>
              <a:rPr lang="nl-NL" sz="1600" dirty="0">
                <a:solidFill>
                  <a:srgbClr val="78227B"/>
                </a:solidFill>
                <a:latin typeface="+mn-lt"/>
              </a:rPr>
            </a:br>
            <a:r>
              <a:rPr lang="nl-NL" sz="1600" dirty="0">
                <a:solidFill>
                  <a:srgbClr val="78227B"/>
                </a:solidFill>
                <a:latin typeface="+mn-lt"/>
              </a:rPr>
              <a:t>(tijden en nummer in journaalregel, niet in probleemlijst)</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Anticiperend beleid</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Contactpersoon patiënt</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endParaRPr lang="nl-NL" sz="1600" dirty="0">
              <a:solidFill>
                <a:srgbClr val="78227B"/>
              </a:solidFill>
              <a:latin typeface="+mn-lt"/>
              <a:ea typeface="Calibri"/>
              <a:cs typeface="Calibri"/>
            </a:endParaRPr>
          </a:p>
        </p:txBody>
      </p:sp>
      <p:sp>
        <p:nvSpPr>
          <p:cNvPr id="14341"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rgbClr val="EA5545"/>
                </a:solidFill>
                <a:latin typeface="Abadi"/>
              </a:rPr>
              <a:t>Transmuraal </a:t>
            </a:r>
            <a:r>
              <a:rPr lang="nl-NL" altLang="nl-NL" dirty="0" err="1">
                <a:solidFill>
                  <a:srgbClr val="EA5545"/>
                </a:solidFill>
                <a:latin typeface="Abadi"/>
              </a:rPr>
              <a:t>Zorgpad</a:t>
            </a:r>
            <a:r>
              <a:rPr lang="nl-NL" altLang="nl-NL" dirty="0">
                <a:solidFill>
                  <a:srgbClr val="EA5545"/>
                </a:solidFill>
                <a:latin typeface="Abadi"/>
              </a:rPr>
              <a:t> Palliatieve Zorg Almere</a:t>
            </a:r>
          </a:p>
        </p:txBody>
      </p:sp>
      <p:sp>
        <p:nvSpPr>
          <p:cNvPr id="9" name="Vijfhoek 8">
            <a:hlinkClick r:id="rId2" action="ppaction://hlinksldjump"/>
          </p:cNvPr>
          <p:cNvSpPr/>
          <p:nvPr/>
        </p:nvSpPr>
        <p:spPr>
          <a:xfrm rot="16200000">
            <a:off x="11366498" y="6159500"/>
            <a:ext cx="613833" cy="499533"/>
          </a:xfrm>
          <a:prstGeom prst="homePlate">
            <a:avLst/>
          </a:prstGeom>
          <a:solidFill>
            <a:srgbClr val="EA5545"/>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HOME</a:t>
            </a:r>
          </a:p>
        </p:txBody>
      </p:sp>
      <p:sp>
        <p:nvSpPr>
          <p:cNvPr id="10" name="Vijfhoek 9">
            <a:hlinkClick r:id="rId3" action="ppaction://hlinksldjump"/>
          </p:cNvPr>
          <p:cNvSpPr/>
          <p:nvPr/>
        </p:nvSpPr>
        <p:spPr>
          <a:xfrm rot="16200000">
            <a:off x="10804695" y="6159499"/>
            <a:ext cx="613833" cy="499533"/>
          </a:xfrm>
          <a:prstGeom prst="homePlate">
            <a:avLst/>
          </a:prstGeom>
          <a:solidFill>
            <a:srgbClr val="B61276"/>
          </a:solidFill>
          <a:ln>
            <a:solidFill>
              <a:srgbClr val="0F4952"/>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700" b="1" dirty="0"/>
              <a:t>Organisatie</a:t>
            </a:r>
          </a:p>
        </p:txBody>
      </p:sp>
      <p:pic>
        <p:nvPicPr>
          <p:cNvPr id="3" name="Afbeelding 2" descr="Afbeelding met tekst, Graphics, grafische vormgeving, Lettertype&#10;&#10;Automatisch gegenereerde beschrijving">
            <a:extLst>
              <a:ext uri="{FF2B5EF4-FFF2-40B4-BE49-F238E27FC236}">
                <a16:creationId xmlns:a16="http://schemas.microsoft.com/office/drawing/2014/main" id="{73263357-7862-6192-C18E-F91614A7AB0B}"/>
              </a:ext>
            </a:extLst>
          </p:cNvPr>
          <p:cNvPicPr>
            <a:picLocks noChangeAspect="1"/>
          </p:cNvPicPr>
          <p:nvPr/>
        </p:nvPicPr>
        <p:blipFill>
          <a:blip r:embed="rId4"/>
          <a:stretch>
            <a:fillRect/>
          </a:stretch>
        </p:blipFill>
        <p:spPr>
          <a:xfrm>
            <a:off x="271997" y="249764"/>
            <a:ext cx="2286000" cy="635323"/>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785938"/>
            <a:ext cx="11734800" cy="4835525"/>
          </a:xfrm>
          <a:prstGeom prst="rect">
            <a:avLst/>
          </a:prstGeom>
          <a:solidFill>
            <a:srgbClr val="FEF4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Rechthoek 5">
            <a:extLst>
              <a:ext uri="{FF2B5EF4-FFF2-40B4-BE49-F238E27FC236}">
                <a16:creationId xmlns:a16="http://schemas.microsoft.com/office/drawing/2014/main" id="{BCFA84FE-56DC-4110-AF34-28F28A2489C7}"/>
              </a:ext>
            </a:extLst>
          </p:cNvPr>
          <p:cNvSpPr/>
          <p:nvPr/>
        </p:nvSpPr>
        <p:spPr>
          <a:xfrm>
            <a:off x="-695325" y="1141413"/>
            <a:ext cx="12045950" cy="1228725"/>
          </a:xfrm>
          <a:prstGeom prst="rect">
            <a:avLst/>
          </a:prstGeom>
          <a:solidFill>
            <a:srgbClr val="78227B"/>
          </a:solidFill>
          <a:ln w="19050">
            <a:solidFill>
              <a:srgbClr val="0033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nl-NL" sz="2800" dirty="0">
                <a:latin typeface="Abadi" panose="020B0604020104020204" pitchFamily="34" charset="0"/>
              </a:rPr>
              <a:t>Overdracht van 2</a:t>
            </a:r>
            <a:r>
              <a:rPr lang="nl-NL" sz="2800" baseline="30000" dirty="0">
                <a:latin typeface="Abadi" panose="020B0604020104020204" pitchFamily="34" charset="0"/>
              </a:rPr>
              <a:t>e</a:t>
            </a:r>
            <a:r>
              <a:rPr lang="nl-NL" sz="2800" dirty="0">
                <a:latin typeface="Abadi" panose="020B0604020104020204" pitchFamily="34" charset="0"/>
              </a:rPr>
              <a:t> naar 1</a:t>
            </a:r>
            <a:r>
              <a:rPr lang="nl-NL" sz="2800" baseline="30000" dirty="0">
                <a:latin typeface="Abadi" panose="020B0604020104020204" pitchFamily="34" charset="0"/>
              </a:rPr>
              <a:t>e</a:t>
            </a:r>
            <a:r>
              <a:rPr lang="nl-NL" sz="2800" dirty="0">
                <a:latin typeface="Abadi" panose="020B0604020104020204" pitchFamily="34" charset="0"/>
              </a:rPr>
              <a:t> lijn</a:t>
            </a:r>
          </a:p>
        </p:txBody>
      </p:sp>
      <p:sp>
        <p:nvSpPr>
          <p:cNvPr id="7" name="Tekstvak 6">
            <a:extLst>
              <a:ext uri="{FF2B5EF4-FFF2-40B4-BE49-F238E27FC236}">
                <a16:creationId xmlns:a16="http://schemas.microsoft.com/office/drawing/2014/main" id="{813D98B9-4FC9-4E1A-82BC-A65D25093C6F}"/>
              </a:ext>
            </a:extLst>
          </p:cNvPr>
          <p:cNvSpPr txBox="1"/>
          <p:nvPr/>
        </p:nvSpPr>
        <p:spPr>
          <a:xfrm>
            <a:off x="1024467" y="2531535"/>
            <a:ext cx="10083800" cy="4046547"/>
          </a:xfrm>
          <a:prstGeom prst="rect">
            <a:avLst/>
          </a:prstGeom>
          <a:noFill/>
        </p:spPr>
        <p:txBody>
          <a:bodyPr wrap="none" lIns="91440" tIns="45720" rIns="91440" bIns="45720" numCol="2" spcCol="720000" anchor="t"/>
          <a:lstStyle/>
          <a:p>
            <a:pPr eaLnBrk="1" fontAlgn="auto" hangingPunct="1">
              <a:spcBef>
                <a:spcPts val="0"/>
              </a:spcBef>
              <a:spcAft>
                <a:spcPts val="0"/>
              </a:spcAft>
              <a:defRPr/>
            </a:pPr>
            <a:r>
              <a:rPr lang="nl-NL" sz="1600" b="1" dirty="0">
                <a:solidFill>
                  <a:srgbClr val="78227B"/>
                </a:solidFill>
                <a:latin typeface="+mn-lt"/>
              </a:rPr>
              <a:t>Wat</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Eenduidige, overzichtelijke overdracht om de continuïteit van zorg te waarborgen.</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Waarom</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Ter voorkoming onnodige ziekenhuisopnames, het herhaaldelijk bespreken van reeds bekende wensen/beperkingen, ter bevordering continuïteit. </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Wie</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Behandelend arts, al dan niet via consult TOPZ.</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Hoe</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Template brief: ‘palliatieve overdracht’</a:t>
            </a: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Indien nodig (complexe situatie, verwacht overlijden) vindt bij voorkeur een warme overdracht plaats.</a:t>
            </a: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In de brief naar huisarts staat vermeld</a:t>
            </a:r>
            <a:r>
              <a:rPr lang="nl-NL" sz="1600" dirty="0">
                <a:solidFill>
                  <a:srgbClr val="78227B"/>
                </a:solidFill>
                <a:latin typeface="+mn-lt"/>
              </a:rPr>
              <a:t>: </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Medische voorgeschiedenis, beloop opname</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De (recent) besproken behandelbeperking </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Aanwezige lichamelijke klachten en gestarte symptoomgerichte behandeling</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Proactief beleid t.a.v. te verwachte symptomen</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Medicatieoverzicht en relevante aanpassingen</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Verslag ACP: wat is er al besproken met patiënt, zijn er specifieke wensen geuit of afspraken gemaakt? (</a:t>
            </a:r>
            <a:r>
              <a:rPr lang="nl-NL" sz="1600" err="1">
                <a:solidFill>
                  <a:srgbClr val="78227B"/>
                </a:solidFill>
                <a:latin typeface="+mn-lt"/>
              </a:rPr>
              <a:t>tav</a:t>
            </a:r>
            <a:r>
              <a:rPr lang="nl-NL" sz="1600" dirty="0">
                <a:solidFill>
                  <a:srgbClr val="78227B"/>
                </a:solidFill>
                <a:latin typeface="+mn-lt"/>
              </a:rPr>
              <a:t> heropname ziekenhuis, grenzen behandeling, gewenste plaats overlijden etc.) </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Heeft de patiënt al gesproken over euthanasie of palliatieve sedatie?</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endParaRPr lang="nl-NL" sz="1600" dirty="0">
              <a:solidFill>
                <a:srgbClr val="78227B"/>
              </a:solidFill>
              <a:latin typeface="+mn-lt"/>
              <a:ea typeface="Calibri"/>
              <a:cs typeface="Calibri"/>
            </a:endParaRPr>
          </a:p>
        </p:txBody>
      </p:sp>
      <p:sp>
        <p:nvSpPr>
          <p:cNvPr id="15365"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rgbClr val="EA5545"/>
                </a:solidFill>
                <a:latin typeface="Abadi"/>
              </a:rPr>
              <a:t>Transmuraal </a:t>
            </a:r>
            <a:r>
              <a:rPr lang="nl-NL" altLang="nl-NL" dirty="0" err="1">
                <a:solidFill>
                  <a:srgbClr val="EA5545"/>
                </a:solidFill>
                <a:latin typeface="Abadi"/>
              </a:rPr>
              <a:t>Zorgpad</a:t>
            </a:r>
            <a:r>
              <a:rPr lang="nl-NL" altLang="nl-NL" dirty="0">
                <a:solidFill>
                  <a:srgbClr val="EA5545"/>
                </a:solidFill>
                <a:latin typeface="Abadi"/>
              </a:rPr>
              <a:t> Palliatieve Zorg Almere</a:t>
            </a:r>
          </a:p>
        </p:txBody>
      </p:sp>
      <p:sp>
        <p:nvSpPr>
          <p:cNvPr id="9" name="Vijfhoek 8">
            <a:hlinkClick r:id="rId2" action="ppaction://hlinksldjump"/>
          </p:cNvPr>
          <p:cNvSpPr/>
          <p:nvPr/>
        </p:nvSpPr>
        <p:spPr>
          <a:xfrm rot="16200000">
            <a:off x="11366498" y="6159500"/>
            <a:ext cx="613833" cy="499533"/>
          </a:xfrm>
          <a:prstGeom prst="homePlate">
            <a:avLst/>
          </a:prstGeom>
          <a:solidFill>
            <a:srgbClr val="EA5545"/>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HOME</a:t>
            </a:r>
          </a:p>
        </p:txBody>
      </p:sp>
      <p:sp>
        <p:nvSpPr>
          <p:cNvPr id="10" name="Vijfhoek 9">
            <a:hlinkClick r:id="rId3" action="ppaction://hlinksldjump"/>
          </p:cNvPr>
          <p:cNvSpPr/>
          <p:nvPr/>
        </p:nvSpPr>
        <p:spPr>
          <a:xfrm rot="16200000">
            <a:off x="10804695" y="6159499"/>
            <a:ext cx="613833" cy="499533"/>
          </a:xfrm>
          <a:prstGeom prst="homePlate">
            <a:avLst/>
          </a:prstGeom>
          <a:solidFill>
            <a:srgbClr val="B61276"/>
          </a:solidFill>
          <a:ln>
            <a:solidFill>
              <a:srgbClr val="0F4952"/>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700" b="1" dirty="0"/>
              <a:t>Organisatie</a:t>
            </a:r>
          </a:p>
        </p:txBody>
      </p:sp>
      <p:pic>
        <p:nvPicPr>
          <p:cNvPr id="3" name="Afbeelding 2" descr="Afbeelding met tekst, Graphics, grafische vormgeving, Lettertype&#10;&#10;Automatisch gegenereerde beschrijving">
            <a:extLst>
              <a:ext uri="{FF2B5EF4-FFF2-40B4-BE49-F238E27FC236}">
                <a16:creationId xmlns:a16="http://schemas.microsoft.com/office/drawing/2014/main" id="{F922E5EA-F4CA-7E59-D585-4BC552C0DC13}"/>
              </a:ext>
            </a:extLst>
          </p:cNvPr>
          <p:cNvPicPr>
            <a:picLocks noChangeAspect="1"/>
          </p:cNvPicPr>
          <p:nvPr/>
        </p:nvPicPr>
        <p:blipFill>
          <a:blip r:embed="rId4"/>
          <a:stretch>
            <a:fillRect/>
          </a:stretch>
        </p:blipFill>
        <p:spPr>
          <a:xfrm>
            <a:off x="271997" y="249764"/>
            <a:ext cx="2286000" cy="635323"/>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785938"/>
            <a:ext cx="11734800" cy="4835525"/>
          </a:xfrm>
          <a:prstGeom prst="rect">
            <a:avLst/>
          </a:prstGeom>
          <a:solidFill>
            <a:srgbClr val="FEF4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Rechthoek 5">
            <a:extLst>
              <a:ext uri="{FF2B5EF4-FFF2-40B4-BE49-F238E27FC236}">
                <a16:creationId xmlns:a16="http://schemas.microsoft.com/office/drawing/2014/main" id="{BCFA84FE-56DC-4110-AF34-28F28A2489C7}"/>
              </a:ext>
            </a:extLst>
          </p:cNvPr>
          <p:cNvSpPr/>
          <p:nvPr/>
        </p:nvSpPr>
        <p:spPr>
          <a:xfrm>
            <a:off x="-695325" y="1141413"/>
            <a:ext cx="12045950" cy="1228725"/>
          </a:xfrm>
          <a:prstGeom prst="rect">
            <a:avLst/>
          </a:prstGeom>
          <a:solidFill>
            <a:srgbClr val="78227B"/>
          </a:solidFill>
          <a:ln w="19050">
            <a:solidFill>
              <a:srgbClr val="0033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nl-NL" sz="2800" dirty="0">
                <a:latin typeface="Abadi" panose="020B0604020104020204" pitchFamily="34" charset="0"/>
              </a:rPr>
              <a:t>Anticiperend zorgbeleid</a:t>
            </a:r>
          </a:p>
        </p:txBody>
      </p:sp>
      <p:sp>
        <p:nvSpPr>
          <p:cNvPr id="7" name="Tekstvak 6">
            <a:extLst>
              <a:ext uri="{FF2B5EF4-FFF2-40B4-BE49-F238E27FC236}">
                <a16:creationId xmlns:a16="http://schemas.microsoft.com/office/drawing/2014/main" id="{813D98B9-4FC9-4E1A-82BC-A65D25093C6F}"/>
              </a:ext>
            </a:extLst>
          </p:cNvPr>
          <p:cNvSpPr txBox="1"/>
          <p:nvPr/>
        </p:nvSpPr>
        <p:spPr>
          <a:xfrm>
            <a:off x="1024467" y="2531535"/>
            <a:ext cx="10083800" cy="4046547"/>
          </a:xfrm>
          <a:prstGeom prst="rect">
            <a:avLst/>
          </a:prstGeom>
          <a:noFill/>
        </p:spPr>
        <p:txBody>
          <a:bodyPr wrap="none" lIns="91440" tIns="45720" rIns="91440" bIns="45720" numCol="2" spcCol="720000" anchor="t"/>
          <a:lstStyle/>
          <a:p>
            <a:pPr eaLnBrk="1" fontAlgn="auto" hangingPunct="1">
              <a:spcBef>
                <a:spcPts val="0"/>
              </a:spcBef>
              <a:spcAft>
                <a:spcPts val="0"/>
              </a:spcAft>
              <a:defRPr/>
            </a:pPr>
            <a:r>
              <a:rPr lang="nl-NL" sz="1600" b="1" dirty="0">
                <a:solidFill>
                  <a:srgbClr val="78227B"/>
                </a:solidFill>
                <a:latin typeface="+mn-lt"/>
              </a:rPr>
              <a:t>Wat</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Proactief beleid van te verwachten problemen in de toekomst.</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Waarom</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Nadenken over te verwachte problemen kan voorkomen dat er onnodige ziekenhuisopnames plaatsvinden, onnodig paniek ontstaat en onnodig lijden ontstaat door lichamelijke klachten. Bovendien leidt het ertoe dat mensen vaker op de plek overlijden waar ze zouden willen.</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Wie</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Hoofdbehandelaar of huisarts.</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Hoe</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Beoordeel of en welke problemen te verwachten zijn in de toekomst. Vraag advies over anticiperend beleid t.a.v. te verwachten problemen of schrijf zelf in het dossier welke stappen moeten worden genomen bij het optreden van dit probleem (bijvoorbeeld pijn, benauwdheid, onrust, overbelasting mantelzorg). Draag zorg voor goede overdracht.</a:t>
            </a: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Hulpmiddelen:</a:t>
            </a:r>
            <a:endParaRPr lang="nl-NL" sz="1600" b="1"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hlinkClick r:id="rId2" action="ppaction://hlinksldjump">
                  <a:extLst>
                    <a:ext uri="{A12FA001-AC4F-418D-AE19-62706E023703}">
                      <ahyp:hlinkClr xmlns:ahyp="http://schemas.microsoft.com/office/drawing/2018/hyperlinkcolor" val="tx"/>
                    </a:ext>
                  </a:extLst>
                </a:hlinkClick>
              </a:rPr>
              <a:t>Experts voor overleg</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hlinkClick r:id="rId3">
                  <a:extLst>
                    <a:ext uri="{A12FA001-AC4F-418D-AE19-62706E023703}">
                      <ahyp:hlinkClr xmlns:ahyp="http://schemas.microsoft.com/office/drawing/2018/hyperlinkcolor" val="tx"/>
                    </a:ext>
                  </a:extLst>
                </a:hlinkClick>
              </a:rPr>
              <a:t>Methode besluitvorming in de palliatieve fase</a:t>
            </a:r>
            <a:endParaRPr lang="nl-NL" sz="1600" dirty="0">
              <a:solidFill>
                <a:srgbClr val="78227B"/>
              </a:solidFill>
              <a:latin typeface="+mn-lt"/>
              <a:ea typeface="Calibri"/>
              <a:cs typeface="Calibri"/>
              <a:hlinkClick r:id="rId3">
                <a:extLst>
                  <a:ext uri="{A12FA001-AC4F-418D-AE19-62706E023703}">
                    <ahyp:hlinkClr xmlns:ahyp="http://schemas.microsoft.com/office/drawing/2018/hyperlinkcolor" val="tx"/>
                  </a:ext>
                </a:extLst>
              </a:hlinkClick>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hlinkClick r:id="rId4" action="ppaction://hlinksldjump">
                  <a:extLst>
                    <a:ext uri="{A12FA001-AC4F-418D-AE19-62706E023703}">
                      <ahyp:hlinkClr xmlns:ahyp="http://schemas.microsoft.com/office/drawing/2018/hyperlinkcolor" val="tx"/>
                    </a:ext>
                  </a:extLst>
                </a:hlinkClick>
              </a:rPr>
              <a:t>Aandachtspunten voor documentatie</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hlinkClick r:id="rId5" action="ppaction://hlinksldjump">
                  <a:extLst>
                    <a:ext uri="{A12FA001-AC4F-418D-AE19-62706E023703}">
                      <ahyp:hlinkClr xmlns:ahyp="http://schemas.microsoft.com/office/drawing/2018/hyperlinkcolor" val="tx"/>
                    </a:ext>
                  </a:extLst>
                </a:hlinkClick>
              </a:rPr>
              <a:t>Informatie over saneren van medicatie</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endParaRPr lang="nl-NL" sz="1600" dirty="0">
              <a:solidFill>
                <a:srgbClr val="78227B"/>
              </a:solidFill>
              <a:latin typeface="+mn-lt"/>
              <a:ea typeface="Calibri"/>
              <a:cs typeface="Calibri"/>
            </a:endParaRPr>
          </a:p>
        </p:txBody>
      </p:sp>
      <p:sp>
        <p:nvSpPr>
          <p:cNvPr id="16389"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rgbClr val="EA5545"/>
                </a:solidFill>
                <a:latin typeface="Abadi"/>
              </a:rPr>
              <a:t>Transmuraal </a:t>
            </a:r>
            <a:r>
              <a:rPr lang="nl-NL" altLang="nl-NL" dirty="0" err="1">
                <a:solidFill>
                  <a:srgbClr val="EA5545"/>
                </a:solidFill>
                <a:latin typeface="Abadi"/>
              </a:rPr>
              <a:t>Zorgpad</a:t>
            </a:r>
            <a:r>
              <a:rPr lang="nl-NL" altLang="nl-NL" dirty="0">
                <a:solidFill>
                  <a:srgbClr val="EA5545"/>
                </a:solidFill>
                <a:latin typeface="Abadi"/>
              </a:rPr>
              <a:t> Palliatieve Zorg Almere</a:t>
            </a:r>
          </a:p>
        </p:txBody>
      </p:sp>
      <p:sp>
        <p:nvSpPr>
          <p:cNvPr id="9" name="Vijfhoek 8">
            <a:hlinkClick r:id="rId6" action="ppaction://hlinksldjump"/>
          </p:cNvPr>
          <p:cNvSpPr/>
          <p:nvPr/>
        </p:nvSpPr>
        <p:spPr>
          <a:xfrm rot="16200000">
            <a:off x="11366498" y="6159500"/>
            <a:ext cx="613833" cy="499533"/>
          </a:xfrm>
          <a:prstGeom prst="homePlate">
            <a:avLst/>
          </a:prstGeom>
          <a:solidFill>
            <a:srgbClr val="EA5545"/>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HOME</a:t>
            </a:r>
          </a:p>
        </p:txBody>
      </p:sp>
      <p:pic>
        <p:nvPicPr>
          <p:cNvPr id="3" name="Afbeelding 2" descr="Afbeelding met tekst, Graphics, grafische vormgeving, Lettertype&#10;&#10;Automatisch gegenereerde beschrijving">
            <a:extLst>
              <a:ext uri="{FF2B5EF4-FFF2-40B4-BE49-F238E27FC236}">
                <a16:creationId xmlns:a16="http://schemas.microsoft.com/office/drawing/2014/main" id="{EE03DB2F-3ACC-77E2-A54D-7B98E2C6A5F8}"/>
              </a:ext>
            </a:extLst>
          </p:cNvPr>
          <p:cNvPicPr>
            <a:picLocks noChangeAspect="1"/>
          </p:cNvPicPr>
          <p:nvPr/>
        </p:nvPicPr>
        <p:blipFill>
          <a:blip r:embed="rId7"/>
          <a:stretch>
            <a:fillRect/>
          </a:stretch>
        </p:blipFill>
        <p:spPr>
          <a:xfrm>
            <a:off x="271997" y="249764"/>
            <a:ext cx="2286000" cy="635323"/>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785938"/>
            <a:ext cx="11734800" cy="4835525"/>
          </a:xfrm>
          <a:prstGeom prst="rect">
            <a:avLst/>
          </a:prstGeom>
          <a:solidFill>
            <a:srgbClr val="FEF4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Rechthoek 5">
            <a:extLst>
              <a:ext uri="{FF2B5EF4-FFF2-40B4-BE49-F238E27FC236}">
                <a16:creationId xmlns:a16="http://schemas.microsoft.com/office/drawing/2014/main" id="{BCFA84FE-56DC-4110-AF34-28F28A2489C7}"/>
              </a:ext>
            </a:extLst>
          </p:cNvPr>
          <p:cNvSpPr/>
          <p:nvPr/>
        </p:nvSpPr>
        <p:spPr>
          <a:xfrm>
            <a:off x="-695325" y="1141413"/>
            <a:ext cx="12045950" cy="1228725"/>
          </a:xfrm>
          <a:prstGeom prst="rect">
            <a:avLst/>
          </a:prstGeom>
          <a:solidFill>
            <a:srgbClr val="78227B"/>
          </a:solidFill>
          <a:ln w="19050">
            <a:solidFill>
              <a:srgbClr val="0033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nl-NL" sz="2800" dirty="0">
                <a:latin typeface="Abadi" panose="020B0604020104020204" pitchFamily="34" charset="0"/>
              </a:rPr>
              <a:t>	Markering stervensfase</a:t>
            </a:r>
          </a:p>
        </p:txBody>
      </p:sp>
      <p:sp>
        <p:nvSpPr>
          <p:cNvPr id="7" name="Tekstvak 6">
            <a:extLst>
              <a:ext uri="{FF2B5EF4-FFF2-40B4-BE49-F238E27FC236}">
                <a16:creationId xmlns:a16="http://schemas.microsoft.com/office/drawing/2014/main" id="{813D98B9-4FC9-4E1A-82BC-A65D25093C6F}"/>
              </a:ext>
            </a:extLst>
          </p:cNvPr>
          <p:cNvSpPr txBox="1"/>
          <p:nvPr/>
        </p:nvSpPr>
        <p:spPr>
          <a:xfrm>
            <a:off x="1024467" y="2531535"/>
            <a:ext cx="10083800" cy="4046547"/>
          </a:xfrm>
          <a:prstGeom prst="rect">
            <a:avLst/>
          </a:prstGeom>
          <a:noFill/>
        </p:spPr>
        <p:txBody>
          <a:bodyPr wrap="none" lIns="91440" tIns="45720" rIns="91440" bIns="45720" numCol="2" spcCol="720000" anchor="t"/>
          <a:lstStyle/>
          <a:p>
            <a:pPr eaLnBrk="1" fontAlgn="auto" hangingPunct="1">
              <a:spcBef>
                <a:spcPts val="0"/>
              </a:spcBef>
              <a:spcAft>
                <a:spcPts val="0"/>
              </a:spcAft>
              <a:defRPr/>
            </a:pPr>
            <a:r>
              <a:rPr lang="nl-NL" sz="1600" b="1" dirty="0">
                <a:solidFill>
                  <a:srgbClr val="78227B"/>
                </a:solidFill>
                <a:latin typeface="+mn-lt"/>
              </a:rPr>
              <a:t>Wat</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De stervensfase is de fase direct voorafgaand aan het overlijden. Deze fase bedraagt doorgaans enkele uren tot dagen.</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Waarom</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Het ‘diagnosticeren van de stervensfase’ verandert de focus van zorg. </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Hoe </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Door te observeren kan de hulpverlener signalen zien dat het overlijden nabij is</a:t>
            </a: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Wie</a:t>
            </a:r>
            <a:r>
              <a:rPr lang="nl-NL" sz="1600" dirty="0">
                <a:solidFill>
                  <a:srgbClr val="78227B"/>
                </a:solidFill>
                <a:latin typeface="+mn-lt"/>
              </a:rPr>
              <a:t> </a:t>
            </a: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Iedereen kan signaleren. Degene die signaleert heeft de verantwoordelijkheid om zijn bevindingen te bespreken met de hoofdbehandelaar/ huisarts</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Hulpmiddelen</a:t>
            </a:r>
            <a:endParaRPr lang="nl-NL" sz="1600" b="1"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2">
                  <a:extLst>
                    <a:ext uri="{A12FA001-AC4F-418D-AE19-62706E023703}">
                      <ahyp:hlinkClr xmlns:ahyp="http://schemas.microsoft.com/office/drawing/2018/hyperlinkcolor" val="tx"/>
                    </a:ext>
                  </a:extLst>
                </a:hlinkClick>
              </a:rPr>
              <a:t>Richtlijn Zorg in de stervensfase, IKNL </a:t>
            </a:r>
            <a:endParaRPr lang="nl-NL" sz="1600" dirty="0">
              <a:solidFill>
                <a:srgbClr val="EA5545"/>
              </a:solidFill>
              <a:latin typeface="+mn-lt"/>
              <a:ea typeface="Calibri"/>
              <a:cs typeface="Calibri"/>
              <a:hlinkClick r:id="rId2">
                <a:extLst>
                  <a:ext uri="{A12FA001-AC4F-418D-AE19-62706E023703}">
                    <ahyp:hlinkClr xmlns:ahyp="http://schemas.microsoft.com/office/drawing/2018/hyperlinkcolor" val="tx"/>
                  </a:ext>
                </a:extLst>
              </a:hlinkClick>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Zorgpaden voor stervensfase, IKNL (</a:t>
            </a:r>
            <a:r>
              <a:rPr lang="nl-NL" sz="1600" dirty="0">
                <a:solidFill>
                  <a:srgbClr val="EA5545"/>
                </a:solidFill>
                <a:latin typeface="+mn-lt"/>
                <a:hlinkClick r:id="rId3">
                  <a:extLst>
                    <a:ext uri="{A12FA001-AC4F-418D-AE19-62706E023703}">
                      <ahyp:hlinkClr xmlns:ahyp="http://schemas.microsoft.com/office/drawing/2018/hyperlinkcolor" val="tx"/>
                    </a:ext>
                  </a:extLst>
                </a:hlinkClick>
              </a:rPr>
              <a:t>versie ziekenhuis </a:t>
            </a:r>
            <a:r>
              <a:rPr lang="nl-NL" sz="1600" dirty="0">
                <a:solidFill>
                  <a:srgbClr val="EA5545"/>
                </a:solidFill>
                <a:latin typeface="+mn-lt"/>
              </a:rPr>
              <a:t>/ </a:t>
            </a:r>
            <a:r>
              <a:rPr lang="nl-NL" sz="1600" dirty="0">
                <a:solidFill>
                  <a:srgbClr val="EA5545"/>
                </a:solidFill>
                <a:latin typeface="+mn-lt"/>
                <a:hlinkClick r:id="rId4">
                  <a:extLst>
                    <a:ext uri="{A12FA001-AC4F-418D-AE19-62706E023703}">
                      <ahyp:hlinkClr xmlns:ahyp="http://schemas.microsoft.com/office/drawing/2018/hyperlinkcolor" val="tx"/>
                    </a:ext>
                  </a:extLst>
                </a:hlinkClick>
              </a:rPr>
              <a:t>versie thuissituatie</a:t>
            </a:r>
            <a:r>
              <a:rPr lang="nl-NL" sz="1600" dirty="0">
                <a:solidFill>
                  <a:srgbClr val="78227B"/>
                </a:solidFill>
                <a:latin typeface="+mn-lt"/>
              </a:rPr>
              <a:t>)</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5" action="ppaction://hlinksldjump">
                  <a:extLst>
                    <a:ext uri="{A12FA001-AC4F-418D-AE19-62706E023703}">
                      <ahyp:hlinkClr xmlns:ahyp="http://schemas.microsoft.com/office/drawing/2018/hyperlinkcolor" val="tx"/>
                    </a:ext>
                  </a:extLst>
                </a:hlinkClick>
              </a:rPr>
              <a:t>Tekenen naderende dood</a:t>
            </a:r>
            <a:endParaRPr lang="nl-NL" sz="1700">
              <a:solidFill>
                <a:srgbClr val="EA5545"/>
              </a:solidFill>
              <a:latin typeface="+mn-lt"/>
              <a:ea typeface="Calibri"/>
              <a:cs typeface="Calibri"/>
            </a:endParaRPr>
          </a:p>
        </p:txBody>
      </p:sp>
      <p:sp>
        <p:nvSpPr>
          <p:cNvPr id="17413"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rgbClr val="EA5545"/>
                </a:solidFill>
                <a:latin typeface="Abadi"/>
              </a:rPr>
              <a:t>Transmuraal </a:t>
            </a:r>
            <a:r>
              <a:rPr lang="nl-NL" altLang="nl-NL" dirty="0" err="1">
                <a:solidFill>
                  <a:srgbClr val="EA5545"/>
                </a:solidFill>
                <a:latin typeface="Abadi"/>
              </a:rPr>
              <a:t>Zorgpad</a:t>
            </a:r>
            <a:r>
              <a:rPr lang="nl-NL" altLang="nl-NL" dirty="0">
                <a:solidFill>
                  <a:srgbClr val="EA5545"/>
                </a:solidFill>
                <a:latin typeface="Abadi"/>
              </a:rPr>
              <a:t> Palliatieve Zorg Almere</a:t>
            </a:r>
          </a:p>
        </p:txBody>
      </p:sp>
      <p:sp>
        <p:nvSpPr>
          <p:cNvPr id="9" name="Vijfhoek 8">
            <a:hlinkClick r:id="rId6" action="ppaction://hlinksldjump"/>
          </p:cNvPr>
          <p:cNvSpPr/>
          <p:nvPr/>
        </p:nvSpPr>
        <p:spPr>
          <a:xfrm rot="16200000">
            <a:off x="11366498" y="6159500"/>
            <a:ext cx="613833" cy="499533"/>
          </a:xfrm>
          <a:prstGeom prst="homePlate">
            <a:avLst/>
          </a:prstGeom>
          <a:solidFill>
            <a:srgbClr val="EA5545"/>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HOME</a:t>
            </a:r>
          </a:p>
        </p:txBody>
      </p:sp>
      <p:pic>
        <p:nvPicPr>
          <p:cNvPr id="3" name="Afbeelding 2" descr="Afbeelding met tekst, Graphics, grafische vormgeving, Lettertype&#10;&#10;Automatisch gegenereerde beschrijving">
            <a:extLst>
              <a:ext uri="{FF2B5EF4-FFF2-40B4-BE49-F238E27FC236}">
                <a16:creationId xmlns:a16="http://schemas.microsoft.com/office/drawing/2014/main" id="{9D703D77-2DC8-165C-27DE-0762A6EBC36C}"/>
              </a:ext>
            </a:extLst>
          </p:cNvPr>
          <p:cNvPicPr>
            <a:picLocks noChangeAspect="1"/>
          </p:cNvPicPr>
          <p:nvPr/>
        </p:nvPicPr>
        <p:blipFill>
          <a:blip r:embed="rId7"/>
          <a:stretch>
            <a:fillRect/>
          </a:stretch>
        </p:blipFill>
        <p:spPr>
          <a:xfrm>
            <a:off x="271997" y="249764"/>
            <a:ext cx="2286000" cy="635323"/>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785938"/>
            <a:ext cx="11734800" cy="4835525"/>
          </a:xfrm>
          <a:prstGeom prst="rect">
            <a:avLst/>
          </a:prstGeom>
          <a:solidFill>
            <a:srgbClr val="FEF4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Rechthoek 5">
            <a:extLst>
              <a:ext uri="{FF2B5EF4-FFF2-40B4-BE49-F238E27FC236}">
                <a16:creationId xmlns:a16="http://schemas.microsoft.com/office/drawing/2014/main" id="{BCFA84FE-56DC-4110-AF34-28F28A2489C7}"/>
              </a:ext>
            </a:extLst>
          </p:cNvPr>
          <p:cNvSpPr/>
          <p:nvPr/>
        </p:nvSpPr>
        <p:spPr>
          <a:xfrm>
            <a:off x="-695325" y="1141413"/>
            <a:ext cx="12045950" cy="1228725"/>
          </a:xfrm>
          <a:prstGeom prst="rect">
            <a:avLst/>
          </a:prstGeom>
          <a:solidFill>
            <a:srgbClr val="78227B"/>
          </a:solidFill>
          <a:ln w="19050">
            <a:solidFill>
              <a:srgbClr val="0033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nl-NL" sz="2800" dirty="0">
                <a:latin typeface="Abadi" panose="020B0604020104020204" pitchFamily="34" charset="0"/>
              </a:rPr>
              <a:t>	Tekenen naderende dood</a:t>
            </a:r>
          </a:p>
        </p:txBody>
      </p:sp>
      <p:sp>
        <p:nvSpPr>
          <p:cNvPr id="7" name="Tekstvak 6">
            <a:extLst>
              <a:ext uri="{FF2B5EF4-FFF2-40B4-BE49-F238E27FC236}">
                <a16:creationId xmlns:a16="http://schemas.microsoft.com/office/drawing/2014/main" id="{813D98B9-4FC9-4E1A-82BC-A65D25093C6F}"/>
              </a:ext>
            </a:extLst>
          </p:cNvPr>
          <p:cNvSpPr txBox="1"/>
          <p:nvPr/>
        </p:nvSpPr>
        <p:spPr>
          <a:xfrm>
            <a:off x="1024467" y="2531535"/>
            <a:ext cx="10083800" cy="4046547"/>
          </a:xfrm>
          <a:prstGeom prst="rect">
            <a:avLst/>
          </a:prstGeom>
          <a:noFill/>
        </p:spPr>
        <p:txBody>
          <a:bodyPr wrap="none" lIns="91440" tIns="45720" rIns="91440" bIns="45720" numCol="2" spcCol="720000" anchor="t"/>
          <a:lstStyle/>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Niet of nauwelijks eten of drinken</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Ernstige vermoeidheid of verzwakking leidend tot bedlegerigheid</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Verminderde urineproductie</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Snelle, zwakke pols</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Koud aanvoelende, soms blauw verkleurde handen en voeten, lijkvlekken</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Spitse neus</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Toenemende desoriëntatie</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Hoorbare, reutelende en onregelmatige ademhaling</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Slikproblemen</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Troebele ogen</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latin typeface="+mn-lt"/>
            </a:endParaRPr>
          </a:p>
          <a:p>
            <a:pPr eaLnBrk="1" fontAlgn="auto" hangingPunct="1">
              <a:spcBef>
                <a:spcPts val="0"/>
              </a:spcBef>
              <a:spcAft>
                <a:spcPts val="0"/>
              </a:spcAft>
              <a:defRPr/>
            </a:pPr>
            <a:endParaRPr lang="nl-NL" sz="1600" dirty="0">
              <a:latin typeface="+mn-lt"/>
            </a:endParaRPr>
          </a:p>
          <a:p>
            <a:pPr eaLnBrk="1" fontAlgn="auto" hangingPunct="1">
              <a:spcBef>
                <a:spcPts val="0"/>
              </a:spcBef>
              <a:spcAft>
                <a:spcPts val="0"/>
              </a:spcAft>
              <a:defRPr/>
            </a:pPr>
            <a:endParaRPr lang="nl-NL" sz="1600" dirty="0">
              <a:latin typeface="+mn-lt"/>
            </a:endParaRPr>
          </a:p>
          <a:p>
            <a:pPr eaLnBrk="1" fontAlgn="auto" hangingPunct="1">
              <a:spcBef>
                <a:spcPts val="0"/>
              </a:spcBef>
              <a:spcAft>
                <a:spcPts val="0"/>
              </a:spcAft>
              <a:defRPr/>
            </a:pPr>
            <a:endParaRPr lang="nl-NL" sz="1600" dirty="0">
              <a:latin typeface="+mn-lt"/>
            </a:endParaRPr>
          </a:p>
          <a:p>
            <a:pPr eaLnBrk="1" fontAlgn="auto" hangingPunct="1">
              <a:spcBef>
                <a:spcPts val="0"/>
              </a:spcBef>
              <a:spcAft>
                <a:spcPts val="0"/>
              </a:spcAft>
              <a:defRPr/>
            </a:pPr>
            <a:r>
              <a:rPr lang="nl-NL" sz="1600" i="1" dirty="0">
                <a:solidFill>
                  <a:srgbClr val="B61276"/>
                </a:solidFill>
                <a:latin typeface="+mn-lt"/>
              </a:rPr>
              <a:t>Bron: </a:t>
            </a:r>
            <a:r>
              <a:rPr lang="nl-NL" sz="1600" i="1" err="1">
                <a:solidFill>
                  <a:srgbClr val="B61276"/>
                </a:solidFill>
                <a:latin typeface="+mn-lt"/>
              </a:rPr>
              <a:t>Oncoline</a:t>
            </a:r>
            <a:r>
              <a:rPr lang="nl-NL" sz="1600" i="1" dirty="0">
                <a:solidFill>
                  <a:srgbClr val="B61276"/>
                </a:solidFill>
                <a:latin typeface="+mn-lt"/>
              </a:rPr>
              <a:t>, Richtlijn ‘Zorg in de stervensfase’</a:t>
            </a:r>
            <a:endParaRPr lang="nl-NL" sz="1600" i="1" dirty="0">
              <a:solidFill>
                <a:srgbClr val="B61276"/>
              </a:solidFill>
              <a:latin typeface="+mn-lt"/>
              <a:ea typeface="Calibri"/>
              <a:cs typeface="Calibri"/>
            </a:endParaRPr>
          </a:p>
        </p:txBody>
      </p:sp>
      <p:sp>
        <p:nvSpPr>
          <p:cNvPr id="18437"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rgbClr val="EA5545"/>
                </a:solidFill>
                <a:latin typeface="Abadi"/>
              </a:rPr>
              <a:t>Transmuraal </a:t>
            </a:r>
            <a:r>
              <a:rPr lang="nl-NL" altLang="nl-NL" dirty="0" err="1">
                <a:solidFill>
                  <a:srgbClr val="EA5545"/>
                </a:solidFill>
                <a:latin typeface="Abadi"/>
              </a:rPr>
              <a:t>Zorgpad</a:t>
            </a:r>
            <a:r>
              <a:rPr lang="nl-NL" altLang="nl-NL" dirty="0">
                <a:solidFill>
                  <a:srgbClr val="EA5545"/>
                </a:solidFill>
                <a:latin typeface="Abadi"/>
              </a:rPr>
              <a:t> Palliatieve Zorg Almere</a:t>
            </a:r>
          </a:p>
        </p:txBody>
      </p:sp>
      <p:sp>
        <p:nvSpPr>
          <p:cNvPr id="9" name="Vijfhoek 8">
            <a:hlinkClick r:id="rId2" action="ppaction://hlinksldjump"/>
          </p:cNvPr>
          <p:cNvSpPr/>
          <p:nvPr/>
        </p:nvSpPr>
        <p:spPr>
          <a:xfrm rot="16200000">
            <a:off x="11366498" y="6159500"/>
            <a:ext cx="613833" cy="499533"/>
          </a:xfrm>
          <a:prstGeom prst="homePlate">
            <a:avLst/>
          </a:prstGeom>
          <a:solidFill>
            <a:srgbClr val="EA5545"/>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HOME</a:t>
            </a:r>
          </a:p>
        </p:txBody>
      </p:sp>
      <p:sp>
        <p:nvSpPr>
          <p:cNvPr id="10" name="Vijfhoek 9">
            <a:hlinkClick r:id="rId3" action="ppaction://hlinksldjump"/>
          </p:cNvPr>
          <p:cNvSpPr/>
          <p:nvPr/>
        </p:nvSpPr>
        <p:spPr>
          <a:xfrm rot="16200000">
            <a:off x="10804695" y="6159499"/>
            <a:ext cx="613833" cy="499533"/>
          </a:xfrm>
          <a:prstGeom prst="homePlate">
            <a:avLst/>
          </a:prstGeom>
          <a:solidFill>
            <a:srgbClr val="B61276"/>
          </a:solidFill>
          <a:ln>
            <a:solidFill>
              <a:srgbClr val="0F4952"/>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700" b="1" dirty="0"/>
              <a:t>Markering Sterven</a:t>
            </a:r>
          </a:p>
        </p:txBody>
      </p:sp>
      <p:pic>
        <p:nvPicPr>
          <p:cNvPr id="3" name="Afbeelding 2" descr="Afbeelding met tekst, Graphics, grafische vormgeving, Lettertype&#10;&#10;Automatisch gegenereerde beschrijving">
            <a:extLst>
              <a:ext uri="{FF2B5EF4-FFF2-40B4-BE49-F238E27FC236}">
                <a16:creationId xmlns:a16="http://schemas.microsoft.com/office/drawing/2014/main" id="{94927936-282C-51DD-E82B-95CA5741E68A}"/>
              </a:ext>
            </a:extLst>
          </p:cNvPr>
          <p:cNvPicPr>
            <a:picLocks noChangeAspect="1"/>
          </p:cNvPicPr>
          <p:nvPr/>
        </p:nvPicPr>
        <p:blipFill>
          <a:blip r:embed="rId4"/>
          <a:stretch>
            <a:fillRect/>
          </a:stretch>
        </p:blipFill>
        <p:spPr>
          <a:xfrm>
            <a:off x="271997" y="249764"/>
            <a:ext cx="2286000" cy="635323"/>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785938"/>
            <a:ext cx="11734800" cy="4835525"/>
          </a:xfrm>
          <a:prstGeom prst="rect">
            <a:avLst/>
          </a:prstGeom>
          <a:solidFill>
            <a:srgbClr val="FEF4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Rechthoek 5">
            <a:extLst>
              <a:ext uri="{FF2B5EF4-FFF2-40B4-BE49-F238E27FC236}">
                <a16:creationId xmlns:a16="http://schemas.microsoft.com/office/drawing/2014/main" id="{BCFA84FE-56DC-4110-AF34-28F28A2489C7}"/>
              </a:ext>
            </a:extLst>
          </p:cNvPr>
          <p:cNvSpPr/>
          <p:nvPr/>
        </p:nvSpPr>
        <p:spPr>
          <a:xfrm>
            <a:off x="-695325" y="1141413"/>
            <a:ext cx="12045950" cy="1228725"/>
          </a:xfrm>
          <a:prstGeom prst="rect">
            <a:avLst/>
          </a:prstGeom>
          <a:solidFill>
            <a:srgbClr val="78227B"/>
          </a:solidFill>
          <a:ln w="19050">
            <a:solidFill>
              <a:srgbClr val="0033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nl-NL" sz="2800" dirty="0">
                <a:latin typeface="Abadi" panose="020B0604020104020204" pitchFamily="34" charset="0"/>
              </a:rPr>
              <a:t>	Zorg in de stervensfase</a:t>
            </a:r>
          </a:p>
        </p:txBody>
      </p:sp>
      <p:sp>
        <p:nvSpPr>
          <p:cNvPr id="7" name="Tekstvak 6">
            <a:extLst>
              <a:ext uri="{FF2B5EF4-FFF2-40B4-BE49-F238E27FC236}">
                <a16:creationId xmlns:a16="http://schemas.microsoft.com/office/drawing/2014/main" id="{813D98B9-4FC9-4E1A-82BC-A65D25093C6F}"/>
              </a:ext>
            </a:extLst>
          </p:cNvPr>
          <p:cNvSpPr txBox="1"/>
          <p:nvPr/>
        </p:nvSpPr>
        <p:spPr>
          <a:xfrm>
            <a:off x="1024467" y="2531535"/>
            <a:ext cx="10083800" cy="4046547"/>
          </a:xfrm>
          <a:prstGeom prst="rect">
            <a:avLst/>
          </a:prstGeom>
          <a:noFill/>
        </p:spPr>
        <p:txBody>
          <a:bodyPr wrap="none" lIns="91440" tIns="45720" rIns="91440" bIns="45720" numCol="2" spcCol="720000" anchor="t"/>
          <a:lstStyle/>
          <a:p>
            <a:pPr eaLnBrk="1" fontAlgn="auto" hangingPunct="1">
              <a:spcBef>
                <a:spcPts val="0"/>
              </a:spcBef>
              <a:spcAft>
                <a:spcPts val="0"/>
              </a:spcAft>
              <a:defRPr/>
            </a:pPr>
            <a:r>
              <a:rPr lang="nl-NL" sz="1600" b="1" dirty="0">
                <a:solidFill>
                  <a:srgbClr val="78227B"/>
                </a:solidFill>
                <a:latin typeface="+mn-lt"/>
              </a:rPr>
              <a:t>Wat</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In de stervensfase verandert de focus van zorg. Belangrijke items: adequate verlichting van symptomen, het vermijden van een onnodig lang sterfbed, behouden van regie, voorbereid worden op het sterven en de mogelijkheid het leven af te ronden. </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Waarom</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Voorkomen van onnodig lijden.</a:t>
            </a: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Wie</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Hoofdbehandelaar, huisarts, verpleegkundigen thuis of in het ziekenhuis.</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Hoe</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Door gebruik te maken van geldende richtlijnen en protocollen en in gesprek te blijven met patiënt en naasten.</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Hulpmiddelen</a:t>
            </a:r>
            <a:endParaRPr lang="nl-NL" sz="1600" b="1"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2">
                  <a:extLst>
                    <a:ext uri="{A12FA001-AC4F-418D-AE19-62706E023703}">
                      <ahyp:hlinkClr xmlns:ahyp="http://schemas.microsoft.com/office/drawing/2018/hyperlinkcolor" val="tx"/>
                    </a:ext>
                  </a:extLst>
                </a:hlinkClick>
              </a:rPr>
              <a:t>Richtlijn zorg in de stervensfase</a:t>
            </a:r>
            <a:endParaRPr lang="nl-NL" sz="1600">
              <a:solidFill>
                <a:srgbClr val="EA5545"/>
              </a:solidFill>
              <a:latin typeface="+mn-lt"/>
              <a:ea typeface="Calibri"/>
              <a:cs typeface="Calibri"/>
              <a:hlinkClick r:id="">
                <a:extLst>
                  <a:ext uri="{A12FA001-AC4F-418D-AE19-62706E023703}">
                    <ahyp:hlinkClr xmlns:ahyp="http://schemas.microsoft.com/office/drawing/2018/hyperlinkcolor" val="tx"/>
                  </a:ext>
                </a:extLst>
              </a:hlinkClick>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3">
                  <a:extLst>
                    <a:ext uri="{A12FA001-AC4F-418D-AE19-62706E023703}">
                      <ahyp:hlinkClr xmlns:ahyp="http://schemas.microsoft.com/office/drawing/2018/hyperlinkcolor" val="tx"/>
                    </a:ext>
                  </a:extLst>
                </a:hlinkClick>
              </a:rPr>
              <a:t>Richtlijn palliatieve sedatie </a:t>
            </a:r>
            <a:endParaRPr lang="nl-NL" sz="1600">
              <a:solidFill>
                <a:srgbClr val="EA5545"/>
              </a:solidFill>
              <a:latin typeface="+mn-lt"/>
              <a:ea typeface="Calibri"/>
              <a:cs typeface="Calibri"/>
              <a:hlinkClick r:id="">
                <a:extLst>
                  <a:ext uri="{A12FA001-AC4F-418D-AE19-62706E023703}">
                    <ahyp:hlinkClr xmlns:ahyp="http://schemas.microsoft.com/office/drawing/2018/hyperlinkcolor" val="tx"/>
                  </a:ext>
                </a:extLst>
              </a:hlinkClick>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2">
                  <a:extLst>
                    <a:ext uri="{A12FA001-AC4F-418D-AE19-62706E023703}">
                      <ahyp:hlinkClr xmlns:ahyp="http://schemas.microsoft.com/office/drawing/2018/hyperlinkcolor" val="tx"/>
                    </a:ext>
                  </a:extLst>
                </a:hlinkClick>
              </a:rPr>
              <a:t>Richtlijn reutelen</a:t>
            </a:r>
            <a:endParaRPr lang="nl-NL" sz="1600">
              <a:solidFill>
                <a:srgbClr val="EA5545"/>
              </a:solidFill>
              <a:latin typeface="+mn-lt"/>
              <a:ea typeface="Calibri"/>
              <a:cs typeface="Calibri"/>
              <a:hlinkClick r:id="">
                <a:extLst>
                  <a:ext uri="{A12FA001-AC4F-418D-AE19-62706E023703}">
                    <ahyp:hlinkClr xmlns:ahyp="http://schemas.microsoft.com/office/drawing/2018/hyperlinkcolor" val="tx"/>
                  </a:ext>
                </a:extLst>
              </a:hlinkClick>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4" action="ppaction://hlinksldjump">
                  <a:extLst>
                    <a:ext uri="{A12FA001-AC4F-418D-AE19-62706E023703}">
                      <ahyp:hlinkClr xmlns:ahyp="http://schemas.microsoft.com/office/drawing/2018/hyperlinkcolor" val="tx"/>
                    </a:ext>
                  </a:extLst>
                </a:hlinkClick>
              </a:rPr>
              <a:t>Verkorte richtlijn morfinepomp (Flevoziekenhuis)</a:t>
            </a:r>
            <a:endParaRPr lang="nl-NL" sz="1600">
              <a:solidFill>
                <a:srgbClr val="EA5545"/>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5" action="ppaction://hlinksldjump">
                  <a:extLst>
                    <a:ext uri="{A12FA001-AC4F-418D-AE19-62706E023703}">
                      <ahyp:hlinkClr xmlns:ahyp="http://schemas.microsoft.com/office/drawing/2018/hyperlinkcolor" val="tx"/>
                    </a:ext>
                  </a:extLst>
                </a:hlinkClick>
              </a:rPr>
              <a:t>Organisatie van zorg in de stervensfase</a:t>
            </a:r>
            <a:endParaRPr lang="nl-NL" sz="1600">
              <a:solidFill>
                <a:srgbClr val="EA5545"/>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6">
                  <a:extLst>
                    <a:ext uri="{A12FA001-AC4F-418D-AE19-62706E023703}">
                      <ahyp:hlinkClr xmlns:ahyp="http://schemas.microsoft.com/office/drawing/2018/hyperlinkcolor" val="tx"/>
                    </a:ext>
                  </a:extLst>
                </a:hlinkClick>
              </a:rPr>
              <a:t>Richtlijn euthanasie KNMG</a:t>
            </a:r>
            <a:endParaRPr lang="nl-NL" sz="1600">
              <a:solidFill>
                <a:srgbClr val="EA5545"/>
              </a:solidFill>
              <a:latin typeface="+mn-lt"/>
              <a:ea typeface="Calibri"/>
              <a:cs typeface="Calibri"/>
              <a:hlinkClick r:id="">
                <a:extLst>
                  <a:ext uri="{A12FA001-AC4F-418D-AE19-62706E023703}">
                    <ahyp:hlinkClr xmlns:ahyp="http://schemas.microsoft.com/office/drawing/2018/hyperlinkcolor" val="tx"/>
                  </a:ext>
                </a:extLst>
              </a:hlinkClick>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7">
                  <a:extLst>
                    <a:ext uri="{A12FA001-AC4F-418D-AE19-62706E023703}">
                      <ahyp:hlinkClr xmlns:ahyp="http://schemas.microsoft.com/office/drawing/2018/hyperlinkcolor" val="tx"/>
                    </a:ext>
                  </a:extLst>
                </a:hlinkClick>
              </a:rPr>
              <a:t>Consultatie SCEN artsen Almere</a:t>
            </a:r>
            <a:endParaRPr lang="nl-NL" sz="1600">
              <a:solidFill>
                <a:srgbClr val="EA5545"/>
              </a:solidFill>
              <a:latin typeface="+mn-lt"/>
              <a:ea typeface="Calibri"/>
              <a:cs typeface="Calibri"/>
              <a:hlinkClick r:id="">
                <a:extLst>
                  <a:ext uri="{A12FA001-AC4F-418D-AE19-62706E023703}">
                    <ahyp:hlinkClr xmlns:ahyp="http://schemas.microsoft.com/office/drawing/2018/hyperlinkcolor" val="tx"/>
                  </a:ext>
                </a:extLst>
              </a:hlinkClick>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8" action="ppaction://hlinksldjump">
                  <a:extLst>
                    <a:ext uri="{A12FA001-AC4F-418D-AE19-62706E023703}">
                      <ahyp:hlinkClr xmlns:ahyp="http://schemas.microsoft.com/office/drawing/2018/hyperlinkcolor" val="tx"/>
                    </a:ext>
                  </a:extLst>
                </a:hlinkClick>
              </a:rPr>
              <a:t>Experts voor overleg</a:t>
            </a:r>
            <a:endParaRPr lang="nl-NL" sz="1600">
              <a:solidFill>
                <a:srgbClr val="EA5545"/>
              </a:solidFill>
              <a:latin typeface="+mn-lt"/>
              <a:ea typeface="Calibri"/>
              <a:cs typeface="Calibri"/>
            </a:endParaRPr>
          </a:p>
        </p:txBody>
      </p:sp>
      <p:sp>
        <p:nvSpPr>
          <p:cNvPr id="19461"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chemeClr val="accent2"/>
                </a:solidFill>
                <a:latin typeface="Abadi"/>
              </a:rPr>
              <a:t>Transmuraal </a:t>
            </a:r>
            <a:r>
              <a:rPr lang="nl-NL" altLang="nl-NL" dirty="0" err="1">
                <a:solidFill>
                  <a:srgbClr val="EA5545"/>
                </a:solidFill>
                <a:latin typeface="Abadi"/>
              </a:rPr>
              <a:t>Zorgpad</a:t>
            </a:r>
            <a:r>
              <a:rPr lang="nl-NL" altLang="nl-NL" dirty="0">
                <a:solidFill>
                  <a:schemeClr val="accent2"/>
                </a:solidFill>
                <a:latin typeface="Abadi"/>
              </a:rPr>
              <a:t> Palliatieve Zorg Almere</a:t>
            </a:r>
          </a:p>
        </p:txBody>
      </p:sp>
      <p:sp>
        <p:nvSpPr>
          <p:cNvPr id="9" name="Vijfhoek 8">
            <a:hlinkClick r:id="rId9" action="ppaction://hlinksldjump"/>
          </p:cNvPr>
          <p:cNvSpPr/>
          <p:nvPr/>
        </p:nvSpPr>
        <p:spPr>
          <a:xfrm rot="16200000">
            <a:off x="11366498" y="6159500"/>
            <a:ext cx="613833" cy="499533"/>
          </a:xfrm>
          <a:prstGeom prst="homePlate">
            <a:avLst/>
          </a:prstGeom>
          <a:solidFill>
            <a:srgbClr val="EA5545"/>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HOME</a:t>
            </a:r>
          </a:p>
        </p:txBody>
      </p:sp>
      <p:pic>
        <p:nvPicPr>
          <p:cNvPr id="3" name="Afbeelding 2" descr="Afbeelding met tekst, Graphics, grafische vormgeving, Lettertype&#10;&#10;Automatisch gegenereerde beschrijving">
            <a:extLst>
              <a:ext uri="{FF2B5EF4-FFF2-40B4-BE49-F238E27FC236}">
                <a16:creationId xmlns:a16="http://schemas.microsoft.com/office/drawing/2014/main" id="{C661A682-93C8-9EEA-598F-89D5DD145120}"/>
              </a:ext>
            </a:extLst>
          </p:cNvPr>
          <p:cNvPicPr>
            <a:picLocks noChangeAspect="1"/>
          </p:cNvPicPr>
          <p:nvPr/>
        </p:nvPicPr>
        <p:blipFill>
          <a:blip r:embed="rId10"/>
          <a:stretch>
            <a:fillRect/>
          </a:stretch>
        </p:blipFill>
        <p:spPr>
          <a:xfrm>
            <a:off x="271997" y="249764"/>
            <a:ext cx="2286000" cy="635323"/>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785938"/>
            <a:ext cx="11734800" cy="4835525"/>
          </a:xfrm>
          <a:prstGeom prst="rect">
            <a:avLst/>
          </a:prstGeom>
          <a:solidFill>
            <a:srgbClr val="FEF4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6" name="Rechthoek 5">
            <a:extLst>
              <a:ext uri="{FF2B5EF4-FFF2-40B4-BE49-F238E27FC236}">
                <a16:creationId xmlns:a16="http://schemas.microsoft.com/office/drawing/2014/main" id="{BCFA84FE-56DC-4110-AF34-28F28A2489C7}"/>
              </a:ext>
            </a:extLst>
          </p:cNvPr>
          <p:cNvSpPr/>
          <p:nvPr/>
        </p:nvSpPr>
        <p:spPr>
          <a:xfrm>
            <a:off x="-695325" y="1141413"/>
            <a:ext cx="12045950" cy="1228725"/>
          </a:xfrm>
          <a:prstGeom prst="rect">
            <a:avLst/>
          </a:prstGeom>
          <a:solidFill>
            <a:srgbClr val="78227B"/>
          </a:solidFill>
          <a:ln w="19050">
            <a:solidFill>
              <a:srgbClr val="0033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nl-NL" sz="2800" dirty="0">
                <a:latin typeface="Abadi" panose="020B0604020104020204" pitchFamily="34" charset="0"/>
              </a:rPr>
              <a:t>	Organisatie van zorg in de stervensfase</a:t>
            </a:r>
          </a:p>
        </p:txBody>
      </p:sp>
      <p:sp>
        <p:nvSpPr>
          <p:cNvPr id="7" name="Tekstvak 6">
            <a:extLst>
              <a:ext uri="{FF2B5EF4-FFF2-40B4-BE49-F238E27FC236}">
                <a16:creationId xmlns:a16="http://schemas.microsoft.com/office/drawing/2014/main" id="{813D98B9-4FC9-4E1A-82BC-A65D25093C6F}"/>
              </a:ext>
            </a:extLst>
          </p:cNvPr>
          <p:cNvSpPr txBox="1"/>
          <p:nvPr/>
        </p:nvSpPr>
        <p:spPr>
          <a:xfrm>
            <a:off x="1024467" y="2531535"/>
            <a:ext cx="10083800" cy="4046547"/>
          </a:xfrm>
          <a:prstGeom prst="rect">
            <a:avLst/>
          </a:prstGeom>
          <a:noFill/>
        </p:spPr>
        <p:txBody>
          <a:bodyPr wrap="none" lIns="91440" tIns="45720" rIns="91440" bIns="45720" numCol="2" spcCol="720000" anchor="t"/>
          <a:lstStyle/>
          <a:p>
            <a:pPr eaLnBrk="1" fontAlgn="auto" hangingPunct="1">
              <a:spcBef>
                <a:spcPts val="0"/>
              </a:spcBef>
              <a:spcAft>
                <a:spcPts val="0"/>
              </a:spcAft>
              <a:defRPr/>
            </a:pPr>
            <a:r>
              <a:rPr lang="nl-NL" sz="1600" b="1" dirty="0">
                <a:solidFill>
                  <a:srgbClr val="00333A"/>
                </a:solidFill>
                <a:latin typeface="+mn-lt"/>
              </a:rPr>
              <a:t>Aandachtspunten</a:t>
            </a:r>
            <a:endParaRPr lang="nl-NL" sz="1600" b="1" dirty="0">
              <a:solidFill>
                <a:srgbClr val="00333A"/>
              </a:solidFill>
              <a:latin typeface="+mn-lt"/>
              <a:hlinkClick r:id="" action="ppaction://noaction">
                <a:extLst>
                  <a:ext uri="{A12FA001-AC4F-418D-AE19-62706E023703}">
                    <ahyp:hlinkClr xmlns:ahyp="http://schemas.microsoft.com/office/drawing/2018/hyperlinkcolor" val="tx"/>
                  </a:ext>
                </a:extLst>
              </a:hlinkClick>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 action="ppaction://noaction">
                  <a:extLst>
                    <a:ext uri="{A12FA001-AC4F-418D-AE19-62706E023703}">
                      <ahyp:hlinkClr xmlns:ahyp="http://schemas.microsoft.com/office/drawing/2018/hyperlinkcolor" val="tx"/>
                    </a:ext>
                  </a:extLst>
                </a:hlinkClick>
              </a:rPr>
              <a:t>Informatie over het inschakelen van thuiszorg</a:t>
            </a:r>
            <a:endParaRPr lang="nl-NL" sz="1600" dirty="0">
              <a:solidFill>
                <a:srgbClr val="EA5545"/>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2">
                  <a:extLst>
                    <a:ext uri="{A12FA001-AC4F-418D-AE19-62706E023703}">
                      <ahyp:hlinkClr xmlns:ahyp="http://schemas.microsoft.com/office/drawing/2018/hyperlinkcolor" val="tx"/>
                    </a:ext>
                  </a:extLst>
                </a:hlinkClick>
              </a:rPr>
              <a:t>Vrijwilligers terminale zorg</a:t>
            </a:r>
            <a:endParaRPr lang="nl-NL" sz="1600" dirty="0">
              <a:solidFill>
                <a:srgbClr val="EA5545"/>
              </a:solidFill>
              <a:latin typeface="+mn-lt"/>
              <a:ea typeface="Calibri"/>
              <a:cs typeface="Calibri"/>
              <a:hlinkClick r:id="rId2">
                <a:extLst>
                  <a:ext uri="{A12FA001-AC4F-418D-AE19-62706E023703}">
                    <ahyp:hlinkClr xmlns:ahyp="http://schemas.microsoft.com/office/drawing/2018/hyperlinkcolor" val="tx"/>
                  </a:ext>
                </a:extLst>
              </a:hlinkClick>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3">
                  <a:extLst>
                    <a:ext uri="{A12FA001-AC4F-418D-AE19-62706E023703}">
                      <ahyp:hlinkClr xmlns:ahyp="http://schemas.microsoft.com/office/drawing/2018/hyperlinkcolor" val="tx"/>
                    </a:ext>
                  </a:extLst>
                </a:hlinkClick>
              </a:rPr>
              <a:t>Regelen van pompen en toebehoren in thuissituatie </a:t>
            </a:r>
            <a:endParaRPr lang="nl-NL" sz="1600" dirty="0">
              <a:solidFill>
                <a:srgbClr val="EA5545"/>
              </a:solidFill>
              <a:latin typeface="+mn-lt"/>
              <a:ea typeface="Calibri"/>
              <a:cs typeface="Calibri"/>
              <a:hlinkClick r:id="rId3">
                <a:extLst>
                  <a:ext uri="{A12FA001-AC4F-418D-AE19-62706E023703}">
                    <ahyp:hlinkClr xmlns:ahyp="http://schemas.microsoft.com/office/drawing/2018/hyperlinkcolor" val="tx"/>
                  </a:ext>
                </a:extLst>
              </a:hlinkClick>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4" action="ppaction://hlinksldjump">
                  <a:extLst>
                    <a:ext uri="{A12FA001-AC4F-418D-AE19-62706E023703}">
                      <ahyp:hlinkClr xmlns:ahyp="http://schemas.microsoft.com/office/drawing/2018/hyperlinkcolor" val="tx"/>
                    </a:ext>
                  </a:extLst>
                </a:hlinkClick>
              </a:rPr>
              <a:t>Experts voor overleg</a:t>
            </a:r>
            <a:endParaRPr lang="nl-NL" sz="1600" dirty="0">
              <a:solidFill>
                <a:srgbClr val="EA5545"/>
              </a:solidFill>
              <a:latin typeface="+mn-lt"/>
            </a:endParaRPr>
          </a:p>
        </p:txBody>
      </p:sp>
      <p:sp>
        <p:nvSpPr>
          <p:cNvPr id="20485"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rgbClr val="EA5545"/>
                </a:solidFill>
                <a:latin typeface="Abadi"/>
              </a:rPr>
              <a:t>Transmuraal </a:t>
            </a:r>
            <a:r>
              <a:rPr lang="nl-NL" altLang="nl-NL" dirty="0" err="1">
                <a:solidFill>
                  <a:srgbClr val="EA5545"/>
                </a:solidFill>
                <a:latin typeface="Abadi"/>
              </a:rPr>
              <a:t>Zorgpad</a:t>
            </a:r>
            <a:r>
              <a:rPr lang="nl-NL" altLang="nl-NL" dirty="0">
                <a:solidFill>
                  <a:srgbClr val="EA5545"/>
                </a:solidFill>
                <a:latin typeface="Abadi"/>
              </a:rPr>
              <a:t> Palliatieve Zorg Almere</a:t>
            </a:r>
          </a:p>
        </p:txBody>
      </p:sp>
      <p:sp>
        <p:nvSpPr>
          <p:cNvPr id="9" name="Vijfhoek 8">
            <a:hlinkClick r:id="rId5" action="ppaction://hlinksldjump"/>
          </p:cNvPr>
          <p:cNvSpPr/>
          <p:nvPr/>
        </p:nvSpPr>
        <p:spPr>
          <a:xfrm rot="16200000">
            <a:off x="11366498" y="6159500"/>
            <a:ext cx="613833" cy="499533"/>
          </a:xfrm>
          <a:prstGeom prst="homePlate">
            <a:avLst/>
          </a:prstGeom>
          <a:solidFill>
            <a:srgbClr val="EA5545"/>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HOME</a:t>
            </a:r>
          </a:p>
        </p:txBody>
      </p:sp>
      <p:sp>
        <p:nvSpPr>
          <p:cNvPr id="8" name="Vijfhoek 7">
            <a:hlinkClick r:id="rId6" action="ppaction://hlinksldjump"/>
          </p:cNvPr>
          <p:cNvSpPr/>
          <p:nvPr/>
        </p:nvSpPr>
        <p:spPr>
          <a:xfrm rot="16200000">
            <a:off x="10821610" y="6159499"/>
            <a:ext cx="613833" cy="499533"/>
          </a:xfrm>
          <a:prstGeom prst="homePlate">
            <a:avLst/>
          </a:prstGeom>
          <a:solidFill>
            <a:srgbClr val="B61276"/>
          </a:solidFill>
          <a:ln>
            <a:no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600" b="1" dirty="0"/>
              <a:t>Zorg in de stervensfase</a:t>
            </a:r>
          </a:p>
        </p:txBody>
      </p:sp>
      <p:pic>
        <p:nvPicPr>
          <p:cNvPr id="3" name="Afbeelding 2" descr="Afbeelding met tekst, Graphics, grafische vormgeving, Lettertype&#10;&#10;Automatisch gegenereerde beschrijving">
            <a:extLst>
              <a:ext uri="{FF2B5EF4-FFF2-40B4-BE49-F238E27FC236}">
                <a16:creationId xmlns:a16="http://schemas.microsoft.com/office/drawing/2014/main" id="{833508FC-C7C0-2F68-73E3-2E8F0AE123C9}"/>
              </a:ext>
            </a:extLst>
          </p:cNvPr>
          <p:cNvPicPr>
            <a:picLocks noChangeAspect="1"/>
          </p:cNvPicPr>
          <p:nvPr/>
        </p:nvPicPr>
        <p:blipFill>
          <a:blip r:embed="rId7"/>
          <a:stretch>
            <a:fillRect/>
          </a:stretch>
        </p:blipFill>
        <p:spPr>
          <a:xfrm>
            <a:off x="271997" y="249764"/>
            <a:ext cx="2286000" cy="63532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189038"/>
            <a:ext cx="11734800" cy="5427662"/>
          </a:xfrm>
          <a:prstGeom prst="rect">
            <a:avLst/>
          </a:prstGeom>
          <a:solidFill>
            <a:srgbClr val="FEF4F0"/>
          </a:solidFill>
          <a:ln>
            <a:solidFill>
              <a:srgbClr val="B6127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3076"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rgbClr val="EA5545"/>
                </a:solidFill>
                <a:latin typeface="Abadi"/>
              </a:rPr>
              <a:t>Transmuraal </a:t>
            </a:r>
            <a:r>
              <a:rPr lang="nl-NL" altLang="nl-NL" dirty="0" err="1">
                <a:solidFill>
                  <a:srgbClr val="EA5545"/>
                </a:solidFill>
                <a:latin typeface="Abadi"/>
              </a:rPr>
              <a:t>Zorgpad</a:t>
            </a:r>
            <a:r>
              <a:rPr lang="nl-NL" altLang="nl-NL" dirty="0">
                <a:solidFill>
                  <a:srgbClr val="EA5545"/>
                </a:solidFill>
                <a:latin typeface="Abadi"/>
              </a:rPr>
              <a:t> Palliatieve Zorg Almere</a:t>
            </a:r>
          </a:p>
        </p:txBody>
      </p:sp>
      <p:sp>
        <p:nvSpPr>
          <p:cNvPr id="9" name="Rechthoekige driehoek 8"/>
          <p:cNvSpPr/>
          <p:nvPr/>
        </p:nvSpPr>
        <p:spPr>
          <a:xfrm>
            <a:off x="956381" y="2832961"/>
            <a:ext cx="5547629" cy="1213999"/>
          </a:xfrm>
          <a:prstGeom prst="rtTriangle">
            <a:avLst/>
          </a:prstGeom>
          <a:noFill/>
          <a:ln w="28575" cmpd="sng">
            <a:solidFill>
              <a:srgbClr val="B61276"/>
            </a:solidFill>
          </a:ln>
          <a:scene3d>
            <a:camera prst="orthographicFront"/>
            <a:lightRig rig="threePt" dir="t"/>
          </a:scene3d>
          <a:sp3d prstMaterial="dkEdge"/>
        </p:spPr>
        <p:style>
          <a:lnRef idx="1">
            <a:schemeClr val="accent6"/>
          </a:lnRef>
          <a:fillRef idx="2">
            <a:schemeClr val="accent6"/>
          </a:fillRef>
          <a:effectRef idx="1">
            <a:schemeClr val="accent6"/>
          </a:effectRef>
          <a:fontRef idx="minor">
            <a:schemeClr val="dk1"/>
          </a:fontRef>
        </p:style>
        <p:txBody>
          <a:bodyPr anchor="ctr"/>
          <a:lstStyle/>
          <a:p>
            <a:pPr algn="ctr" eaLnBrk="1" fontAlgn="auto" hangingPunct="1">
              <a:spcBef>
                <a:spcPts val="0"/>
              </a:spcBef>
              <a:spcAft>
                <a:spcPts val="0"/>
              </a:spcAft>
              <a:defRPr/>
            </a:pPr>
            <a:endParaRPr lang="nl-NL" sz="1600" dirty="0"/>
          </a:p>
        </p:txBody>
      </p:sp>
      <p:sp>
        <p:nvSpPr>
          <p:cNvPr id="10" name="Rechthoekige driehoek 9"/>
          <p:cNvSpPr/>
          <p:nvPr/>
        </p:nvSpPr>
        <p:spPr>
          <a:xfrm rot="10800000">
            <a:off x="1022864" y="2766756"/>
            <a:ext cx="5547631" cy="1217854"/>
          </a:xfrm>
          <a:prstGeom prst="rtTriangle">
            <a:avLst/>
          </a:prstGeom>
          <a:solidFill>
            <a:srgbClr val="FEF4F0"/>
          </a:solidFill>
          <a:ln w="28575">
            <a:solidFill>
              <a:srgbClr val="B61276"/>
            </a:solidFill>
          </a:ln>
        </p:spPr>
        <p:style>
          <a:lnRef idx="2">
            <a:schemeClr val="accent5"/>
          </a:lnRef>
          <a:fillRef idx="1">
            <a:schemeClr val="lt1"/>
          </a:fillRef>
          <a:effectRef idx="0">
            <a:schemeClr val="accent5"/>
          </a:effectRef>
          <a:fontRef idx="minor">
            <a:schemeClr val="dk1"/>
          </a:fontRef>
        </p:style>
        <p:txBody>
          <a:bodyPr lIns="91440" tIns="45720" rIns="91440" bIns="45720" anchor="ctr"/>
          <a:lstStyle/>
          <a:p>
            <a:pPr algn="ctr" eaLnBrk="1" fontAlgn="auto" hangingPunct="1">
              <a:spcBef>
                <a:spcPts val="0"/>
              </a:spcBef>
              <a:spcAft>
                <a:spcPts val="0"/>
              </a:spcAft>
              <a:defRPr/>
            </a:pPr>
            <a:endParaRPr lang="nl-NL" sz="1600" dirty="0">
              <a:solidFill>
                <a:srgbClr val="B61276"/>
              </a:solidFill>
              <a:ea typeface="Calibri"/>
              <a:cs typeface="Calibri"/>
            </a:endParaRPr>
          </a:p>
        </p:txBody>
      </p:sp>
      <p:sp>
        <p:nvSpPr>
          <p:cNvPr id="3083" name="Tekstvak 10"/>
          <p:cNvSpPr txBox="1">
            <a:spLocks noChangeArrowheads="1"/>
          </p:cNvSpPr>
          <p:nvPr/>
        </p:nvSpPr>
        <p:spPr bwMode="auto">
          <a:xfrm>
            <a:off x="1111250" y="3440113"/>
            <a:ext cx="1267848" cy="338554"/>
          </a:xfrm>
          <a:prstGeom prst="rect">
            <a:avLst/>
          </a:prstGeom>
          <a:noFill/>
          <a:ln w="9525">
            <a:noFill/>
            <a:miter lim="800000"/>
            <a:headEnd/>
            <a:tailEnd/>
          </a:ln>
        </p:spPr>
        <p:txBody>
          <a:bodyPr wrap="none" lIns="91440" tIns="45720" rIns="91440" bIns="45720" anchor="t">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nl-NL" altLang="nl-NL" sz="1600" dirty="0">
                <a:solidFill>
                  <a:srgbClr val="B61276"/>
                </a:solidFill>
                <a:latin typeface="Calibri"/>
                <a:ea typeface="Calibri"/>
                <a:cs typeface="Calibri"/>
              </a:rPr>
              <a:t>Ziektegericht</a:t>
            </a:r>
            <a:endParaRPr lang="nl-NL" altLang="nl-NL" sz="1600">
              <a:solidFill>
                <a:srgbClr val="B61276"/>
              </a:solidFill>
              <a:ea typeface="Calibri"/>
              <a:cs typeface="Calibri"/>
            </a:endParaRPr>
          </a:p>
        </p:txBody>
      </p:sp>
      <p:sp>
        <p:nvSpPr>
          <p:cNvPr id="3084" name="Tekstvak 11"/>
          <p:cNvSpPr txBox="1">
            <a:spLocks noChangeArrowheads="1"/>
          </p:cNvSpPr>
          <p:nvPr/>
        </p:nvSpPr>
        <p:spPr bwMode="auto">
          <a:xfrm>
            <a:off x="4635500" y="3071813"/>
            <a:ext cx="1556388" cy="338554"/>
          </a:xfrm>
          <a:prstGeom prst="rect">
            <a:avLst/>
          </a:prstGeom>
          <a:noFill/>
          <a:ln w="9525">
            <a:noFill/>
            <a:miter lim="800000"/>
            <a:headEnd/>
            <a:tailEnd/>
          </a:ln>
        </p:spPr>
        <p:style>
          <a:lnRef idx="2">
            <a:schemeClr val="dk1"/>
          </a:lnRef>
          <a:fillRef idx="1">
            <a:schemeClr val="lt1"/>
          </a:fillRef>
          <a:effectRef idx="0">
            <a:schemeClr val="dk1"/>
          </a:effectRef>
          <a:fontRef idx="minor">
            <a:schemeClr val="dk1"/>
          </a:fontRef>
        </p:style>
        <p:txBody>
          <a:bodyPr wrap="none" lIns="91440" tIns="45720" rIns="91440" bIns="45720" anchor="t">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nl-NL" altLang="nl-NL" sz="1600" dirty="0" err="1">
                <a:solidFill>
                  <a:srgbClr val="B61276"/>
                </a:solidFill>
                <a:latin typeface="Calibri"/>
                <a:ea typeface="Calibri"/>
                <a:cs typeface="Calibri"/>
              </a:rPr>
              <a:t>Symtoomgericht</a:t>
            </a:r>
            <a:endParaRPr lang="nl-NL" dirty="0" err="1"/>
          </a:p>
        </p:txBody>
      </p:sp>
      <p:sp>
        <p:nvSpPr>
          <p:cNvPr id="13" name="Rechthoek 12">
            <a:hlinkClick r:id="rId2" action="ppaction://hlinksldjump"/>
          </p:cNvPr>
          <p:cNvSpPr/>
          <p:nvPr/>
        </p:nvSpPr>
        <p:spPr>
          <a:xfrm>
            <a:off x="2304383" y="4233313"/>
            <a:ext cx="1282103" cy="1457325"/>
          </a:xfrm>
          <a:prstGeom prst="rect">
            <a:avLst/>
          </a:prstGeom>
          <a:solidFill>
            <a:srgbClr val="B61276"/>
          </a:solidFill>
          <a:ln>
            <a:noFill/>
          </a:ln>
          <a:scene3d>
            <a:camera prst="orthographicFront"/>
            <a:lightRig rig="threePt" dir="t"/>
          </a:scene3d>
          <a:sp3d>
            <a:bevelT/>
          </a:sp3d>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lang="nl-NL" sz="1200" dirty="0"/>
              <a:t>Symptoom-management</a:t>
            </a:r>
          </a:p>
        </p:txBody>
      </p:sp>
      <p:sp>
        <p:nvSpPr>
          <p:cNvPr id="14" name="Rechthoek 13">
            <a:hlinkClick r:id="rId3" action="ppaction://hlinksldjump"/>
          </p:cNvPr>
          <p:cNvSpPr/>
          <p:nvPr/>
        </p:nvSpPr>
        <p:spPr>
          <a:xfrm>
            <a:off x="3637677" y="4225163"/>
            <a:ext cx="1397011" cy="1457325"/>
          </a:xfrm>
          <a:prstGeom prst="rect">
            <a:avLst/>
          </a:prstGeom>
          <a:solidFill>
            <a:srgbClr val="B61276"/>
          </a:solidFill>
          <a:ln>
            <a:noFill/>
          </a:ln>
          <a:scene3d>
            <a:camera prst="orthographicFront"/>
            <a:lightRig rig="threePt" dir="t"/>
          </a:scene3d>
          <a:sp3d>
            <a:bevelT/>
          </a:sp3d>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lang="nl-NL" sz="1200" dirty="0">
                <a:solidFill>
                  <a:schemeClr val="bg1"/>
                </a:solidFill>
              </a:rPr>
              <a:t>Organisatie van zorg &amp; </a:t>
            </a:r>
          </a:p>
          <a:p>
            <a:pPr algn="ctr" eaLnBrk="1" fontAlgn="auto" hangingPunct="1">
              <a:spcBef>
                <a:spcPts val="0"/>
              </a:spcBef>
              <a:spcAft>
                <a:spcPts val="0"/>
              </a:spcAft>
              <a:defRPr/>
            </a:pPr>
            <a:r>
              <a:rPr lang="nl-NL" sz="1200" dirty="0">
                <a:solidFill>
                  <a:schemeClr val="bg1"/>
                </a:solidFill>
              </a:rPr>
              <a:t>Samenwerking</a:t>
            </a:r>
          </a:p>
        </p:txBody>
      </p:sp>
      <p:sp>
        <p:nvSpPr>
          <p:cNvPr id="15" name="Rechthoek 14">
            <a:hlinkClick r:id="rId4" action="ppaction://hlinksldjump"/>
          </p:cNvPr>
          <p:cNvSpPr/>
          <p:nvPr/>
        </p:nvSpPr>
        <p:spPr>
          <a:xfrm>
            <a:off x="945521" y="4233313"/>
            <a:ext cx="1301549" cy="1457325"/>
          </a:xfrm>
          <a:prstGeom prst="rect">
            <a:avLst/>
          </a:prstGeom>
          <a:solidFill>
            <a:srgbClr val="B61276"/>
          </a:solidFill>
          <a:ln>
            <a:noFill/>
          </a:ln>
          <a:effectLst>
            <a:softEdge rad="0"/>
          </a:effectLst>
          <a:scene3d>
            <a:camera prst="orthographicFront"/>
            <a:lightRig rig="threePt" dir="t"/>
          </a:scene3d>
          <a:sp3d>
            <a:bevelT/>
          </a:sp3d>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lang="nl-NL" sz="1200" dirty="0"/>
              <a:t>Advance Care Planning</a:t>
            </a:r>
          </a:p>
        </p:txBody>
      </p:sp>
      <p:sp>
        <p:nvSpPr>
          <p:cNvPr id="16" name="Rechthoek 15">
            <a:hlinkClick r:id="rId5" action="ppaction://hlinksldjump"/>
          </p:cNvPr>
          <p:cNvSpPr/>
          <p:nvPr/>
        </p:nvSpPr>
        <p:spPr>
          <a:xfrm>
            <a:off x="5082479" y="4225162"/>
            <a:ext cx="1412875" cy="1457325"/>
          </a:xfrm>
          <a:prstGeom prst="rect">
            <a:avLst/>
          </a:prstGeom>
          <a:solidFill>
            <a:srgbClr val="B61276"/>
          </a:solidFill>
          <a:ln>
            <a:noFill/>
          </a:ln>
          <a:scene3d>
            <a:camera prst="orthographicFront"/>
            <a:lightRig rig="threePt" dir="t"/>
          </a:scene3d>
          <a:sp3d>
            <a:bevelT/>
          </a:sp3d>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lang="nl-NL" sz="1200" dirty="0"/>
              <a:t>Anticiperend zorgbeleid</a:t>
            </a:r>
          </a:p>
        </p:txBody>
      </p:sp>
      <p:sp>
        <p:nvSpPr>
          <p:cNvPr id="17" name="Rechthoek 16"/>
          <p:cNvSpPr/>
          <p:nvPr/>
        </p:nvSpPr>
        <p:spPr>
          <a:xfrm>
            <a:off x="6704013" y="2755900"/>
            <a:ext cx="1266825" cy="1290638"/>
          </a:xfrm>
          <a:prstGeom prst="rect">
            <a:avLst/>
          </a:prstGeom>
          <a:solidFill>
            <a:srgbClr val="FEF4F0"/>
          </a:solidFill>
          <a:ln w="28575" cmpd="sng">
            <a:solidFill>
              <a:srgbClr val="B61276"/>
            </a:solidFill>
          </a:ln>
        </p:spPr>
        <p:style>
          <a:lnRef idx="1">
            <a:schemeClr val="accent6"/>
          </a:lnRef>
          <a:fillRef idx="2">
            <a:schemeClr val="accent6"/>
          </a:fillRef>
          <a:effectRef idx="1">
            <a:schemeClr val="accent6"/>
          </a:effectRef>
          <a:fontRef idx="minor">
            <a:schemeClr val="dk1"/>
          </a:fontRef>
        </p:style>
        <p:txBody>
          <a:bodyPr lIns="91440" tIns="45720" rIns="91440" bIns="45720" anchor="ctr"/>
          <a:lstStyle/>
          <a:p>
            <a:pPr algn="ctr" eaLnBrk="1" fontAlgn="auto" hangingPunct="1">
              <a:spcBef>
                <a:spcPts val="0"/>
              </a:spcBef>
              <a:spcAft>
                <a:spcPts val="0"/>
              </a:spcAft>
              <a:defRPr/>
            </a:pPr>
            <a:r>
              <a:rPr lang="nl-NL" sz="1600" dirty="0">
                <a:solidFill>
                  <a:srgbClr val="B61276"/>
                </a:solidFill>
              </a:rPr>
              <a:t>Zorg</a:t>
            </a:r>
            <a:endParaRPr lang="nl-NL" sz="1600" dirty="0">
              <a:solidFill>
                <a:srgbClr val="B61276"/>
              </a:solidFill>
              <a:ea typeface="Calibri"/>
              <a:cs typeface="Calibri"/>
            </a:endParaRPr>
          </a:p>
          <a:p>
            <a:pPr algn="ctr" eaLnBrk="1" fontAlgn="auto" hangingPunct="1">
              <a:spcBef>
                <a:spcPts val="0"/>
              </a:spcBef>
              <a:spcAft>
                <a:spcPts val="0"/>
              </a:spcAft>
              <a:defRPr/>
            </a:pPr>
            <a:r>
              <a:rPr lang="nl-NL" sz="1600" dirty="0">
                <a:solidFill>
                  <a:srgbClr val="B61276"/>
                </a:solidFill>
              </a:rPr>
              <a:t>Terminale </a:t>
            </a:r>
            <a:endParaRPr lang="nl-NL" sz="1600" dirty="0">
              <a:solidFill>
                <a:srgbClr val="B61276"/>
              </a:solidFill>
              <a:ea typeface="Calibri"/>
              <a:cs typeface="Calibri"/>
            </a:endParaRPr>
          </a:p>
          <a:p>
            <a:pPr algn="ctr" eaLnBrk="1" fontAlgn="auto" hangingPunct="1">
              <a:spcBef>
                <a:spcPts val="0"/>
              </a:spcBef>
              <a:spcAft>
                <a:spcPts val="0"/>
              </a:spcAft>
              <a:defRPr/>
            </a:pPr>
            <a:r>
              <a:rPr lang="nl-NL" sz="1600" dirty="0">
                <a:solidFill>
                  <a:srgbClr val="B61276"/>
                </a:solidFill>
              </a:rPr>
              <a:t>Fase</a:t>
            </a:r>
            <a:endParaRPr lang="nl-NL" sz="1600" dirty="0">
              <a:solidFill>
                <a:srgbClr val="B61276"/>
              </a:solidFill>
              <a:ea typeface="Calibri"/>
              <a:cs typeface="Calibri"/>
            </a:endParaRPr>
          </a:p>
        </p:txBody>
      </p:sp>
      <p:sp>
        <p:nvSpPr>
          <p:cNvPr id="18" name="Rechthoek 17"/>
          <p:cNvSpPr/>
          <p:nvPr/>
        </p:nvSpPr>
        <p:spPr>
          <a:xfrm>
            <a:off x="8069263" y="2755900"/>
            <a:ext cx="1098550" cy="1290638"/>
          </a:xfrm>
          <a:prstGeom prst="rect">
            <a:avLst/>
          </a:prstGeom>
          <a:solidFill>
            <a:srgbClr val="FEF4F0"/>
          </a:solidFill>
          <a:ln w="28575" cmpd="sng">
            <a:solidFill>
              <a:srgbClr val="B61276"/>
            </a:solidFill>
          </a:ln>
        </p:spPr>
        <p:style>
          <a:lnRef idx="1">
            <a:schemeClr val="accent6"/>
          </a:lnRef>
          <a:fillRef idx="2">
            <a:schemeClr val="accent6"/>
          </a:fillRef>
          <a:effectRef idx="1">
            <a:schemeClr val="accent6"/>
          </a:effectRef>
          <a:fontRef idx="minor">
            <a:schemeClr val="dk1"/>
          </a:fontRef>
        </p:style>
        <p:txBody>
          <a:bodyPr lIns="91440" tIns="45720" rIns="91440" bIns="45720" anchor="ctr"/>
          <a:lstStyle/>
          <a:p>
            <a:pPr algn="ctr" eaLnBrk="1" fontAlgn="auto" hangingPunct="1">
              <a:spcBef>
                <a:spcPts val="0"/>
              </a:spcBef>
              <a:spcAft>
                <a:spcPts val="0"/>
              </a:spcAft>
              <a:defRPr/>
            </a:pPr>
            <a:r>
              <a:rPr lang="nl-NL" sz="1600" dirty="0">
                <a:solidFill>
                  <a:srgbClr val="B61276"/>
                </a:solidFill>
              </a:rPr>
              <a:t>Overlijden</a:t>
            </a:r>
          </a:p>
        </p:txBody>
      </p:sp>
      <p:sp>
        <p:nvSpPr>
          <p:cNvPr id="19" name="Rechthoekige driehoek 18"/>
          <p:cNvSpPr/>
          <p:nvPr/>
        </p:nvSpPr>
        <p:spPr>
          <a:xfrm>
            <a:off x="9266238" y="2755900"/>
            <a:ext cx="1176337" cy="1290638"/>
          </a:xfrm>
          <a:prstGeom prst="rtTriangle">
            <a:avLst/>
          </a:prstGeom>
          <a:solidFill>
            <a:srgbClr val="FEF4F0"/>
          </a:solidFill>
          <a:ln w="28575" cmpd="sng">
            <a:solidFill>
              <a:srgbClr val="B61276"/>
            </a:solidFill>
          </a:ln>
        </p:spPr>
        <p:style>
          <a:lnRef idx="1">
            <a:schemeClr val="accent6"/>
          </a:lnRef>
          <a:fillRef idx="2">
            <a:schemeClr val="accent6"/>
          </a:fillRef>
          <a:effectRef idx="1">
            <a:schemeClr val="accent6"/>
          </a:effectRef>
          <a:fontRef idx="minor">
            <a:schemeClr val="dk1"/>
          </a:fontRef>
        </p:style>
        <p:txBody>
          <a:bodyPr anchor="ctr"/>
          <a:lstStyle/>
          <a:p>
            <a:pPr algn="ctr" eaLnBrk="1" fontAlgn="auto" hangingPunct="1">
              <a:spcBef>
                <a:spcPts val="0"/>
              </a:spcBef>
              <a:spcAft>
                <a:spcPts val="0"/>
              </a:spcAft>
              <a:defRPr/>
            </a:pPr>
            <a:endParaRPr lang="nl-NL" sz="1600" dirty="0"/>
          </a:p>
        </p:txBody>
      </p:sp>
      <p:sp>
        <p:nvSpPr>
          <p:cNvPr id="3100" name="Tekstvak 19"/>
          <p:cNvSpPr txBox="1">
            <a:spLocks noChangeArrowheads="1"/>
          </p:cNvSpPr>
          <p:nvPr/>
        </p:nvSpPr>
        <p:spPr bwMode="auto">
          <a:xfrm>
            <a:off x="9363075" y="3675063"/>
            <a:ext cx="767261" cy="33855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nchor="t">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nl-NL" altLang="nl-NL" sz="1600" dirty="0">
                <a:solidFill>
                  <a:srgbClr val="B61276"/>
                </a:solidFill>
                <a:latin typeface="Calibri"/>
                <a:ea typeface="Calibri"/>
                <a:cs typeface="Calibri"/>
              </a:rPr>
              <a:t>Nazorg</a:t>
            </a:r>
          </a:p>
        </p:txBody>
      </p:sp>
      <p:sp>
        <p:nvSpPr>
          <p:cNvPr id="22" name="Rechthoek 21">
            <a:hlinkClick r:id="rId6" action="ppaction://hlinksldjump"/>
          </p:cNvPr>
          <p:cNvSpPr/>
          <p:nvPr/>
        </p:nvSpPr>
        <p:spPr>
          <a:xfrm>
            <a:off x="956378" y="2105067"/>
            <a:ext cx="5547632" cy="457316"/>
          </a:xfrm>
          <a:prstGeom prst="rect">
            <a:avLst/>
          </a:prstGeom>
          <a:solidFill>
            <a:srgbClr val="B61276"/>
          </a:solidFill>
          <a:ln>
            <a:noFill/>
          </a:ln>
          <a:scene3d>
            <a:camera prst="orthographicFront"/>
            <a:lightRig rig="threePt" dir="t"/>
          </a:scene3d>
          <a:sp3d>
            <a:bevelT/>
          </a:sp3d>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lang="nl-NL" sz="1600" dirty="0">
                <a:solidFill>
                  <a:schemeClr val="bg1"/>
                </a:solidFill>
              </a:rPr>
              <a:t>Markering palliatieve fase</a:t>
            </a:r>
          </a:p>
        </p:txBody>
      </p:sp>
      <p:sp>
        <p:nvSpPr>
          <p:cNvPr id="23" name="Rechthoek 22">
            <a:hlinkClick r:id="rId7" action="ppaction://hlinksldjump"/>
          </p:cNvPr>
          <p:cNvSpPr/>
          <p:nvPr/>
        </p:nvSpPr>
        <p:spPr>
          <a:xfrm>
            <a:off x="6704458" y="2115824"/>
            <a:ext cx="2463185" cy="457316"/>
          </a:xfrm>
          <a:prstGeom prst="rect">
            <a:avLst/>
          </a:prstGeom>
          <a:solidFill>
            <a:srgbClr val="B61276"/>
          </a:solidFill>
          <a:ln>
            <a:noFill/>
          </a:ln>
          <a:scene3d>
            <a:camera prst="orthographicFront"/>
            <a:lightRig rig="threePt" dir="t"/>
          </a:scene3d>
          <a:sp3d>
            <a:bevelT/>
          </a:sp3d>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lang="nl-NL" sz="1600" dirty="0">
                <a:solidFill>
                  <a:schemeClr val="bg1"/>
                </a:solidFill>
              </a:rPr>
              <a:t>Markering stervensfase</a:t>
            </a:r>
          </a:p>
        </p:txBody>
      </p:sp>
      <p:sp>
        <p:nvSpPr>
          <p:cNvPr id="24" name="Rechthoek 23">
            <a:hlinkClick r:id="rId8" action="ppaction://hlinksldjump"/>
          </p:cNvPr>
          <p:cNvSpPr/>
          <p:nvPr/>
        </p:nvSpPr>
        <p:spPr>
          <a:xfrm>
            <a:off x="6704459" y="4224833"/>
            <a:ext cx="1266062" cy="1457325"/>
          </a:xfrm>
          <a:prstGeom prst="rect">
            <a:avLst/>
          </a:prstGeom>
          <a:solidFill>
            <a:srgbClr val="B61276"/>
          </a:solidFill>
          <a:ln>
            <a:noFill/>
          </a:ln>
          <a:scene3d>
            <a:camera prst="orthographicFront"/>
            <a:lightRig rig="threePt" dir="t"/>
          </a:scene3d>
          <a:sp3d>
            <a:bevelT/>
          </a:sp3d>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lang="nl-NL" sz="1200" dirty="0"/>
              <a:t>Zorg in de stervensfase</a:t>
            </a:r>
          </a:p>
        </p:txBody>
      </p:sp>
      <p:sp>
        <p:nvSpPr>
          <p:cNvPr id="25" name="Rechthoek 24">
            <a:hlinkClick r:id="rId9" action="ppaction://hlinksldjump"/>
          </p:cNvPr>
          <p:cNvSpPr/>
          <p:nvPr/>
        </p:nvSpPr>
        <p:spPr>
          <a:xfrm>
            <a:off x="8018313" y="4233313"/>
            <a:ext cx="1247671" cy="1457325"/>
          </a:xfrm>
          <a:prstGeom prst="rect">
            <a:avLst/>
          </a:prstGeom>
          <a:solidFill>
            <a:srgbClr val="B61276"/>
          </a:solidFill>
          <a:ln>
            <a:noFill/>
          </a:ln>
          <a:scene3d>
            <a:camera prst="orthographicFront"/>
            <a:lightRig rig="threePt" dir="t"/>
          </a:scene3d>
          <a:sp3d>
            <a:bevelT/>
          </a:sp3d>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lang="nl-NL" sz="1200" dirty="0"/>
              <a:t>Organisatie van zorg in de stervensfase</a:t>
            </a:r>
          </a:p>
        </p:txBody>
      </p:sp>
      <p:sp>
        <p:nvSpPr>
          <p:cNvPr id="26" name="Rechthoek 25">
            <a:hlinkClick r:id="rId10" action="ppaction://hlinksldjump"/>
          </p:cNvPr>
          <p:cNvSpPr/>
          <p:nvPr/>
        </p:nvSpPr>
        <p:spPr>
          <a:xfrm>
            <a:off x="9313776" y="4223837"/>
            <a:ext cx="1128105" cy="715162"/>
          </a:xfrm>
          <a:prstGeom prst="rect">
            <a:avLst/>
          </a:prstGeom>
          <a:solidFill>
            <a:srgbClr val="B61276"/>
          </a:solidFill>
          <a:ln>
            <a:noFill/>
          </a:ln>
          <a:scene3d>
            <a:camera prst="orthographicFront"/>
            <a:lightRig rig="threePt" dir="t"/>
          </a:scene3d>
          <a:sp3d>
            <a:bevelT/>
          </a:sp3d>
        </p:spPr>
        <p:style>
          <a:lnRef idx="0">
            <a:scrgbClr r="0" g="0" b="0"/>
          </a:lnRef>
          <a:fillRef idx="0">
            <a:scrgbClr r="0" g="0" b="0"/>
          </a:fillRef>
          <a:effectRef idx="0">
            <a:scrgbClr r="0" g="0" b="0"/>
          </a:effectRef>
          <a:fontRef idx="minor">
            <a:schemeClr val="lt1"/>
          </a:fontRef>
        </p:style>
        <p:txBody>
          <a:bodyPr lIns="91440" tIns="45720" rIns="91440" bIns="45720" anchor="ctr"/>
          <a:lstStyle/>
          <a:p>
            <a:pPr algn="ctr" eaLnBrk="1" fontAlgn="auto" hangingPunct="1">
              <a:spcBef>
                <a:spcPts val="0"/>
              </a:spcBef>
              <a:spcAft>
                <a:spcPts val="0"/>
              </a:spcAft>
              <a:defRPr/>
            </a:pPr>
            <a:r>
              <a:rPr lang="nl-NL" sz="1200" dirty="0">
                <a:solidFill>
                  <a:schemeClr val="bg1"/>
                </a:solidFill>
              </a:rPr>
              <a:t>Zorg na</a:t>
            </a:r>
            <a:r>
              <a:rPr lang="nl-NL" sz="1600" dirty="0">
                <a:solidFill>
                  <a:schemeClr val="bg1"/>
                </a:solidFill>
              </a:rPr>
              <a:t> </a:t>
            </a:r>
            <a:r>
              <a:rPr lang="nl-NL" sz="1200" dirty="0">
                <a:solidFill>
                  <a:schemeClr val="bg1"/>
                </a:solidFill>
              </a:rPr>
              <a:t>overlijden</a:t>
            </a:r>
          </a:p>
        </p:txBody>
      </p:sp>
      <p:sp>
        <p:nvSpPr>
          <p:cNvPr id="27" name="Rechthoek 26">
            <a:hlinkClick r:id="rId11" action="ppaction://hlinksldjump"/>
          </p:cNvPr>
          <p:cNvSpPr/>
          <p:nvPr/>
        </p:nvSpPr>
        <p:spPr>
          <a:xfrm>
            <a:off x="956378" y="5846689"/>
            <a:ext cx="5544277" cy="457316"/>
          </a:xfrm>
          <a:prstGeom prst="rect">
            <a:avLst/>
          </a:prstGeom>
          <a:solidFill>
            <a:srgbClr val="B61276"/>
          </a:solidFill>
          <a:ln>
            <a:noFill/>
          </a:ln>
          <a:scene3d>
            <a:camera prst="orthographicFront"/>
            <a:lightRig rig="threePt" dir="t"/>
          </a:scene3d>
          <a:sp3d>
            <a:bevelT/>
          </a:sp3d>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lang="nl-NL" sz="1600" dirty="0">
                <a:solidFill>
                  <a:schemeClr val="bg1"/>
                </a:solidFill>
              </a:rPr>
              <a:t>Links en handige websites voor patiënten en naasten</a:t>
            </a:r>
          </a:p>
        </p:txBody>
      </p:sp>
      <p:sp>
        <p:nvSpPr>
          <p:cNvPr id="29" name="Rechthoek 28">
            <a:hlinkClick r:id="rId12" action="ppaction://hlinksldjump"/>
          </p:cNvPr>
          <p:cNvSpPr/>
          <p:nvPr/>
        </p:nvSpPr>
        <p:spPr>
          <a:xfrm>
            <a:off x="956378" y="1540970"/>
            <a:ext cx="8211264" cy="457316"/>
          </a:xfrm>
          <a:prstGeom prst="rect">
            <a:avLst/>
          </a:prstGeom>
          <a:solidFill>
            <a:srgbClr val="78227B"/>
          </a:solidFill>
          <a:ln>
            <a:noFill/>
          </a:ln>
          <a:scene3d>
            <a:camera prst="orthographicFront"/>
            <a:lightRig rig="threePt" dir="t"/>
          </a:scene3d>
          <a:sp3d>
            <a:bevelT/>
          </a:sp3d>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lang="nl-NL" sz="1600" b="1" dirty="0">
                <a:solidFill>
                  <a:schemeClr val="bg1"/>
                </a:solidFill>
              </a:rPr>
              <a:t>Introductie Palliatieve Zorg</a:t>
            </a:r>
          </a:p>
        </p:txBody>
      </p:sp>
      <p:sp>
        <p:nvSpPr>
          <p:cNvPr id="30" name="Rechthoek 29">
            <a:hlinkClick r:id="rId13" action="ppaction://hlinksldjump"/>
          </p:cNvPr>
          <p:cNvSpPr/>
          <p:nvPr/>
        </p:nvSpPr>
        <p:spPr>
          <a:xfrm>
            <a:off x="6704459" y="5851914"/>
            <a:ext cx="2463184" cy="457316"/>
          </a:xfrm>
          <a:prstGeom prst="rect">
            <a:avLst/>
          </a:prstGeom>
          <a:solidFill>
            <a:srgbClr val="EA5545"/>
          </a:solidFill>
          <a:ln>
            <a:solidFill>
              <a:schemeClr val="tx2"/>
            </a:solidFill>
          </a:ln>
          <a:scene3d>
            <a:camera prst="orthographicFront"/>
            <a:lightRig rig="threePt" dir="t"/>
          </a:scene3d>
          <a:sp3d>
            <a:bevelT/>
            <a:bevelB/>
          </a:sp3d>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r>
              <a:rPr lang="nl-NL" sz="1600" b="1" dirty="0">
                <a:solidFill>
                  <a:schemeClr val="bg1"/>
                </a:solidFill>
              </a:rPr>
              <a:t>Experts voor overleg</a:t>
            </a:r>
          </a:p>
        </p:txBody>
      </p:sp>
      <p:pic>
        <p:nvPicPr>
          <p:cNvPr id="3" name="Afbeelding 2" descr="Afbeelding met tekst, Graphics, grafische vormgeving, Lettertype&#10;&#10;Automatisch gegenereerde beschrijving">
            <a:extLst>
              <a:ext uri="{FF2B5EF4-FFF2-40B4-BE49-F238E27FC236}">
                <a16:creationId xmlns:a16="http://schemas.microsoft.com/office/drawing/2014/main" id="{A12CF997-FA9B-6364-6B4C-45864240E723}"/>
              </a:ext>
            </a:extLst>
          </p:cNvPr>
          <p:cNvPicPr>
            <a:picLocks noChangeAspect="1"/>
          </p:cNvPicPr>
          <p:nvPr/>
        </p:nvPicPr>
        <p:blipFill>
          <a:blip r:embed="rId14"/>
          <a:stretch>
            <a:fillRect/>
          </a:stretch>
        </p:blipFill>
        <p:spPr>
          <a:xfrm>
            <a:off x="271997" y="249764"/>
            <a:ext cx="2286000" cy="635323"/>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798464"/>
            <a:ext cx="11734800" cy="4835525"/>
          </a:xfrm>
          <a:prstGeom prst="rect">
            <a:avLst/>
          </a:prstGeom>
          <a:solidFill>
            <a:srgbClr val="FEF4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Rechthoek 5">
            <a:extLst>
              <a:ext uri="{FF2B5EF4-FFF2-40B4-BE49-F238E27FC236}">
                <a16:creationId xmlns:a16="http://schemas.microsoft.com/office/drawing/2014/main" id="{BCFA84FE-56DC-4110-AF34-28F28A2489C7}"/>
              </a:ext>
            </a:extLst>
          </p:cNvPr>
          <p:cNvSpPr/>
          <p:nvPr/>
        </p:nvSpPr>
        <p:spPr>
          <a:xfrm>
            <a:off x="-695325" y="1141413"/>
            <a:ext cx="12045950" cy="1228725"/>
          </a:xfrm>
          <a:prstGeom prst="rect">
            <a:avLst/>
          </a:prstGeom>
          <a:solidFill>
            <a:srgbClr val="78227B"/>
          </a:solidFill>
          <a:ln w="19050">
            <a:solidFill>
              <a:srgbClr val="0033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nl-NL" sz="2800" dirty="0">
                <a:latin typeface="Abadi" panose="020B0604020104020204" pitchFamily="34" charset="0"/>
              </a:rPr>
              <a:t>	Zorg na overlijden</a:t>
            </a:r>
          </a:p>
        </p:txBody>
      </p:sp>
      <p:sp>
        <p:nvSpPr>
          <p:cNvPr id="7" name="Tekstvak 6">
            <a:extLst>
              <a:ext uri="{FF2B5EF4-FFF2-40B4-BE49-F238E27FC236}">
                <a16:creationId xmlns:a16="http://schemas.microsoft.com/office/drawing/2014/main" id="{813D98B9-4FC9-4E1A-82BC-A65D25093C6F}"/>
              </a:ext>
            </a:extLst>
          </p:cNvPr>
          <p:cNvSpPr txBox="1"/>
          <p:nvPr/>
        </p:nvSpPr>
        <p:spPr>
          <a:xfrm>
            <a:off x="1024467" y="2531535"/>
            <a:ext cx="10083800" cy="4046547"/>
          </a:xfrm>
          <a:prstGeom prst="rect">
            <a:avLst/>
          </a:prstGeom>
          <a:noFill/>
        </p:spPr>
        <p:txBody>
          <a:bodyPr wrap="none" lIns="91440" tIns="45720" rIns="91440" bIns="45720" numCol="2" spcCol="720000" anchor="t"/>
          <a:lstStyle/>
          <a:p>
            <a:pPr eaLnBrk="1" fontAlgn="auto" hangingPunct="1">
              <a:spcBef>
                <a:spcPts val="0"/>
              </a:spcBef>
              <a:spcAft>
                <a:spcPts val="0"/>
              </a:spcAft>
              <a:defRPr/>
            </a:pPr>
            <a:r>
              <a:rPr lang="nl-NL" sz="1600" b="1" dirty="0">
                <a:solidFill>
                  <a:srgbClr val="78227B"/>
                </a:solidFill>
                <a:latin typeface="+mn-lt"/>
              </a:rPr>
              <a:t>Wat</a:t>
            </a: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Aandacht schenken aan afsluiting/evaluatie van de geboden zorg.</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Waarom</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Om problematische rouwverwerking te voorkomen.</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Hoe</a:t>
            </a: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Hoe de nazorg wordt ingericht is afhankelijk van de behoeften van de naasten en de sociale context van de nabestaanden. </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Wie</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De laatste behandelaar is verantwoordelijk om nazorg te organiseren. Deze behandelaar stelt de betrokken professionals op de hoogte van overlijden.</a:t>
            </a: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Hulpmiddelen</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Arial" panose="020B0604020202020204" pitchFamily="34" charset="0"/>
              <a:buChar char="•"/>
              <a:defRPr/>
            </a:pPr>
            <a:r>
              <a:rPr lang="nl-NL" sz="1600" dirty="0">
                <a:solidFill>
                  <a:srgbClr val="EA5545"/>
                </a:solidFill>
                <a:latin typeface="+mn-lt"/>
                <a:hlinkClick r:id="rId2">
                  <a:extLst>
                    <a:ext uri="{A12FA001-AC4F-418D-AE19-62706E023703}">
                      <ahyp:hlinkClr xmlns:ahyp="http://schemas.microsoft.com/office/drawing/2018/hyperlinkcolor" val="tx"/>
                    </a:ext>
                  </a:extLst>
                </a:hlinkClick>
              </a:rPr>
              <a:t>Informatie over schouwen</a:t>
            </a:r>
            <a:endParaRPr lang="nl-NL" sz="1600">
              <a:solidFill>
                <a:srgbClr val="EA5545"/>
              </a:solidFill>
              <a:latin typeface="+mn-lt"/>
              <a:ea typeface="Calibri"/>
              <a:cs typeface="Calibri"/>
              <a:hlinkClick r:id="">
                <a:extLst>
                  <a:ext uri="{A12FA001-AC4F-418D-AE19-62706E023703}">
                    <ahyp:hlinkClr xmlns:ahyp="http://schemas.microsoft.com/office/drawing/2018/hyperlinkcolor" val="tx"/>
                  </a:ext>
                </a:extLst>
              </a:hlinkClick>
            </a:endParaRPr>
          </a:p>
          <a:p>
            <a:pPr marL="285750" indent="-285750" eaLnBrk="1" fontAlgn="auto" hangingPunct="1">
              <a:spcBef>
                <a:spcPts val="0"/>
              </a:spcBef>
              <a:spcAft>
                <a:spcPts val="0"/>
              </a:spcAft>
              <a:buFont typeface="Arial" panose="020B0604020202020204" pitchFamily="34" charset="0"/>
              <a:buChar char="•"/>
              <a:defRPr/>
            </a:pPr>
            <a:r>
              <a:rPr lang="nl-NL" sz="1600" dirty="0">
                <a:solidFill>
                  <a:srgbClr val="EA5545"/>
                </a:solidFill>
                <a:latin typeface="+mn-lt"/>
                <a:hlinkClick r:id="rId3">
                  <a:extLst>
                    <a:ext uri="{A12FA001-AC4F-418D-AE19-62706E023703}">
                      <ahyp:hlinkClr xmlns:ahyp="http://schemas.microsoft.com/office/drawing/2018/hyperlinkcolor" val="tx"/>
                    </a:ext>
                  </a:extLst>
                </a:hlinkClick>
              </a:rPr>
              <a:t>Humanitas steun bij rouw</a:t>
            </a:r>
            <a:endParaRPr lang="nl-NL" sz="1600" dirty="0">
              <a:solidFill>
                <a:srgbClr val="EA5545"/>
              </a:solidFill>
              <a:latin typeface="+mn-lt"/>
              <a:ea typeface="Calibri"/>
              <a:cs typeface="Calibri"/>
              <a:hlinkClick r:id="rId3">
                <a:extLst>
                  <a:ext uri="{A12FA001-AC4F-418D-AE19-62706E023703}">
                    <ahyp:hlinkClr xmlns:ahyp="http://schemas.microsoft.com/office/drawing/2018/hyperlinkcolor" val="tx"/>
                  </a:ext>
                </a:extLst>
              </a:hlinkClick>
            </a:endParaRPr>
          </a:p>
        </p:txBody>
      </p:sp>
      <p:sp>
        <p:nvSpPr>
          <p:cNvPr id="21509"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rgbClr val="EA5545"/>
                </a:solidFill>
                <a:latin typeface="Abadi"/>
              </a:rPr>
              <a:t>Transmuraal </a:t>
            </a:r>
            <a:r>
              <a:rPr lang="nl-NL" altLang="nl-NL" dirty="0" err="1">
                <a:solidFill>
                  <a:srgbClr val="EA5545"/>
                </a:solidFill>
                <a:latin typeface="Abadi"/>
              </a:rPr>
              <a:t>Zorgpad</a:t>
            </a:r>
            <a:r>
              <a:rPr lang="nl-NL" altLang="nl-NL" dirty="0">
                <a:solidFill>
                  <a:srgbClr val="EA5545"/>
                </a:solidFill>
                <a:latin typeface="Abadi"/>
              </a:rPr>
              <a:t> Palliatieve Zorg Almere</a:t>
            </a:r>
          </a:p>
        </p:txBody>
      </p:sp>
      <p:sp>
        <p:nvSpPr>
          <p:cNvPr id="9" name="Vijfhoek 8">
            <a:hlinkClick r:id="rId4" action="ppaction://hlinksldjump"/>
          </p:cNvPr>
          <p:cNvSpPr/>
          <p:nvPr/>
        </p:nvSpPr>
        <p:spPr>
          <a:xfrm rot="16200000">
            <a:off x="11366498" y="6159500"/>
            <a:ext cx="613833" cy="499533"/>
          </a:xfrm>
          <a:prstGeom prst="homePlate">
            <a:avLst/>
          </a:prstGeom>
          <a:solidFill>
            <a:srgbClr val="EA5545"/>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HOME</a:t>
            </a:r>
          </a:p>
        </p:txBody>
      </p:sp>
      <p:pic>
        <p:nvPicPr>
          <p:cNvPr id="3" name="Afbeelding 2" descr="Afbeelding met tekst, Graphics, grafische vormgeving, Lettertype&#10;&#10;Automatisch gegenereerde beschrijving">
            <a:extLst>
              <a:ext uri="{FF2B5EF4-FFF2-40B4-BE49-F238E27FC236}">
                <a16:creationId xmlns:a16="http://schemas.microsoft.com/office/drawing/2014/main" id="{C0CA1FEF-EEB8-5D55-465C-4683EAFB9420}"/>
              </a:ext>
            </a:extLst>
          </p:cNvPr>
          <p:cNvPicPr>
            <a:picLocks noChangeAspect="1"/>
          </p:cNvPicPr>
          <p:nvPr/>
        </p:nvPicPr>
        <p:blipFill>
          <a:blip r:embed="rId5"/>
          <a:stretch>
            <a:fillRect/>
          </a:stretch>
        </p:blipFill>
        <p:spPr>
          <a:xfrm>
            <a:off x="271997" y="249764"/>
            <a:ext cx="2286000" cy="635323"/>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785938"/>
            <a:ext cx="11734800" cy="4835525"/>
          </a:xfrm>
          <a:prstGeom prst="rect">
            <a:avLst/>
          </a:prstGeom>
          <a:solidFill>
            <a:srgbClr val="FEF4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Rechthoek 5">
            <a:extLst>
              <a:ext uri="{FF2B5EF4-FFF2-40B4-BE49-F238E27FC236}">
                <a16:creationId xmlns:a16="http://schemas.microsoft.com/office/drawing/2014/main" id="{BCFA84FE-56DC-4110-AF34-28F28A2489C7}"/>
              </a:ext>
            </a:extLst>
          </p:cNvPr>
          <p:cNvSpPr/>
          <p:nvPr/>
        </p:nvSpPr>
        <p:spPr>
          <a:xfrm>
            <a:off x="-695325" y="1141413"/>
            <a:ext cx="12045950" cy="1228725"/>
          </a:xfrm>
          <a:prstGeom prst="rect">
            <a:avLst/>
          </a:prstGeom>
          <a:solidFill>
            <a:srgbClr val="78227B"/>
          </a:solidFill>
          <a:ln w="19050">
            <a:solidFill>
              <a:srgbClr val="0033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nl-NL" sz="2800" dirty="0">
                <a:latin typeface="Abadi" panose="020B0604020104020204" pitchFamily="34" charset="0"/>
              </a:rPr>
              <a:t>	Links en handige websites voor patiënten en naasten</a:t>
            </a:r>
          </a:p>
        </p:txBody>
      </p:sp>
      <p:sp>
        <p:nvSpPr>
          <p:cNvPr id="7" name="Tekstvak 6">
            <a:extLst>
              <a:ext uri="{FF2B5EF4-FFF2-40B4-BE49-F238E27FC236}">
                <a16:creationId xmlns:a16="http://schemas.microsoft.com/office/drawing/2014/main" id="{813D98B9-4FC9-4E1A-82BC-A65D25093C6F}"/>
              </a:ext>
            </a:extLst>
          </p:cNvPr>
          <p:cNvSpPr txBox="1"/>
          <p:nvPr/>
        </p:nvSpPr>
        <p:spPr>
          <a:xfrm>
            <a:off x="1024467" y="2531535"/>
            <a:ext cx="10083800" cy="4046547"/>
          </a:xfrm>
          <a:prstGeom prst="rect">
            <a:avLst/>
          </a:prstGeom>
          <a:noFill/>
        </p:spPr>
        <p:txBody>
          <a:bodyPr wrap="none" lIns="91440" tIns="45720" rIns="91440" bIns="45720" numCol="2" spcCol="720000" anchor="t"/>
          <a:lstStyle/>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Calibri"/>
                <a:ea typeface="Calibri"/>
                <a:cs typeface="Calibri"/>
                <a:hlinkClick r:id="rId2">
                  <a:extLst>
                    <a:ext uri="{A12FA001-AC4F-418D-AE19-62706E023703}">
                      <ahyp:hlinkClr xmlns:ahyp="http://schemas.microsoft.com/office/drawing/2018/hyperlinkcolor" val="tx"/>
                    </a:ext>
                  </a:extLst>
                </a:hlinkClick>
              </a:rPr>
              <a:t>Stichting achter de regenboog</a:t>
            </a:r>
            <a:br>
              <a:rPr lang="nl-NL" sz="1600" dirty="0"/>
            </a:br>
            <a:r>
              <a:rPr lang="nl-NL" sz="1400" dirty="0">
                <a:solidFill>
                  <a:srgbClr val="78227B"/>
                </a:solidFill>
                <a:latin typeface="Calibri"/>
                <a:ea typeface="Calibri"/>
                <a:cs typeface="Calibri"/>
              </a:rPr>
              <a:t>Achter de Regenboog is er voor kinderen en jongeren in Nederland die te maken krijgen met de dood. Ter ondersteuning van kinderen, hun ouders en de verdere omgeving in het zelfhelend vermogen van kind en gezin.</a:t>
            </a: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Calibri"/>
                <a:ea typeface="Calibri"/>
                <a:cs typeface="Calibri"/>
                <a:hlinkClick r:id="rId3">
                  <a:extLst>
                    <a:ext uri="{A12FA001-AC4F-418D-AE19-62706E023703}">
                      <ahyp:hlinkClr xmlns:ahyp="http://schemas.microsoft.com/office/drawing/2018/hyperlinkcolor" val="tx"/>
                    </a:ext>
                  </a:extLst>
                </a:hlinkClick>
              </a:rPr>
              <a:t>Stichtingkomma</a:t>
            </a:r>
            <a:br>
              <a:rPr lang="nl-NL" sz="1600" dirty="0"/>
            </a:br>
            <a:r>
              <a:rPr lang="nl-NL" sz="1400" dirty="0">
                <a:solidFill>
                  <a:srgbClr val="78227B"/>
                </a:solidFill>
                <a:latin typeface="Calibri"/>
                <a:ea typeface="Calibri"/>
                <a:cs typeface="Calibri"/>
              </a:rPr>
              <a:t>Stichting met als doel zoveel mogelijk ongeneeslijk zieke ouders te helpen iets blijvends na te laten voor hun kinderen.</a:t>
            </a:r>
            <a:endParaRPr lang="nl-NL" sz="1400" dirty="0">
              <a:solidFill>
                <a:srgbClr val="78227B"/>
              </a:solidFill>
              <a:latin typeface="Calibri"/>
              <a:ea typeface="Calibri"/>
              <a:cs typeface="Calibri"/>
              <a:hlinkClick r:id="rId4" invalidUrl="http://">
                <a:extLst>
                  <a:ext uri="{A12FA001-AC4F-418D-AE19-62706E023703}">
                    <ahyp:hlinkClr xmlns:ahyp="http://schemas.microsoft.com/office/drawing/2018/hyperlinkcolor" val="tx"/>
                  </a:ext>
                </a:extLst>
              </a:hlinkClick>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Calibri"/>
                <a:ea typeface="Calibri"/>
                <a:cs typeface="Calibri"/>
                <a:hlinkClick r:id="rId5">
                  <a:extLst>
                    <a:ext uri="{A12FA001-AC4F-418D-AE19-62706E023703}">
                      <ahyp:hlinkClr xmlns:ahyp="http://schemas.microsoft.com/office/drawing/2018/hyperlinkcolor" val="tx"/>
                    </a:ext>
                  </a:extLst>
                </a:hlinkClick>
              </a:rPr>
              <a:t>Stichtingambulancewens</a:t>
            </a:r>
            <a:br>
              <a:rPr lang="nl-NL" sz="1600" dirty="0"/>
            </a:br>
            <a:r>
              <a:rPr lang="nl-NL" sz="1400" dirty="0">
                <a:solidFill>
                  <a:srgbClr val="78227B"/>
                </a:solidFill>
                <a:latin typeface="Calibri"/>
                <a:ea typeface="Calibri"/>
                <a:cs typeface="Calibri"/>
              </a:rPr>
              <a:t>Stichting met als doel de laatste wens van terminale patiënten te vervullen met vrijwilligers en een eigen ambulance</a:t>
            </a:r>
            <a:br>
              <a:rPr lang="nl-NL" sz="1400" dirty="0"/>
            </a:br>
            <a:endParaRPr lang="nl-NL" sz="1400" dirty="0">
              <a:solidFill>
                <a:srgbClr val="78227B"/>
              </a:solidFill>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Calibri"/>
                <a:ea typeface="Calibri"/>
                <a:cs typeface="Calibri"/>
                <a:hlinkClick r:id="rId6">
                  <a:extLst>
                    <a:ext uri="{A12FA001-AC4F-418D-AE19-62706E023703}">
                      <ahyp:hlinkClr xmlns:ahyp="http://schemas.microsoft.com/office/drawing/2018/hyperlinkcolor" val="tx"/>
                    </a:ext>
                  </a:extLst>
                </a:hlinkClick>
              </a:rPr>
              <a:t>Website hospice Almere</a:t>
            </a:r>
          </a:p>
          <a:p>
            <a:pPr marL="285750" indent="-285750" eaLnBrk="1" fontAlgn="auto" hangingPunct="1">
              <a:spcBef>
                <a:spcPts val="0"/>
              </a:spcBef>
              <a:spcAft>
                <a:spcPts val="0"/>
              </a:spcAft>
              <a:buFont typeface="Wingdings" panose="05000000000000000000" pitchFamily="2" charset="2"/>
              <a:buChar char="§"/>
              <a:defRPr/>
            </a:pPr>
            <a:endParaRPr lang="nl-NL" sz="1400" dirty="0">
              <a:solidFill>
                <a:srgbClr val="78227B"/>
              </a:solidFill>
              <a:ea typeface="Calibri"/>
              <a:cs typeface="Calibri"/>
              <a:hlinkClick r:id="rId7" invalidUrl="http://">
                <a:extLst>
                  <a:ext uri="{A12FA001-AC4F-418D-AE19-62706E023703}">
                    <ahyp:hlinkClr xmlns:ahyp="http://schemas.microsoft.com/office/drawing/2018/hyperlinkcolor" val="tx"/>
                  </a:ext>
                </a:extLst>
              </a:hlinkClick>
            </a:endParaRPr>
          </a:p>
          <a:p>
            <a:pPr marL="285750" indent="-285750" eaLnBrk="1" fontAlgn="auto" hangingPunct="1">
              <a:spcBef>
                <a:spcPts val="0"/>
              </a:spcBef>
              <a:spcAft>
                <a:spcPts val="0"/>
              </a:spcAft>
              <a:buFont typeface="Wingdings" panose="05000000000000000000" pitchFamily="2" charset="2"/>
              <a:buChar char="§"/>
              <a:defRPr/>
            </a:pPr>
            <a:endParaRPr lang="nl-NL" sz="1600" dirty="0">
              <a:solidFill>
                <a:srgbClr val="78227B"/>
              </a:solidFill>
              <a:ea typeface="Calibri"/>
              <a:cs typeface="Calibri"/>
              <a:hlinkClick r:id="rId8">
                <a:extLst>
                  <a:ext uri="{A12FA001-AC4F-418D-AE19-62706E023703}">
                    <ahyp:hlinkClr xmlns:ahyp="http://schemas.microsoft.com/office/drawing/2018/hyperlinkcolor" val="tx"/>
                  </a:ext>
                </a:extLst>
              </a:hlinkClick>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Calibri"/>
                <a:ea typeface="Calibri"/>
                <a:cs typeface="Calibri"/>
                <a:hlinkClick r:id="rId8">
                  <a:extLst>
                    <a:ext uri="{A12FA001-AC4F-418D-AE19-62706E023703}">
                      <ahyp:hlinkClr xmlns:ahyp="http://schemas.microsoft.com/office/drawing/2018/hyperlinkcolor" val="tx"/>
                    </a:ext>
                  </a:extLst>
                </a:hlinkClick>
              </a:rPr>
              <a:t>Overpalliatievezorg.nl</a:t>
            </a:r>
            <a:r>
              <a:rPr lang="nl-NL" sz="1600" dirty="0">
                <a:solidFill>
                  <a:srgbClr val="78227B"/>
                </a:solidFill>
                <a:latin typeface="Calibri"/>
                <a:ea typeface="Calibri"/>
                <a:cs typeface="Calibri"/>
              </a:rPr>
              <a:t> </a:t>
            </a:r>
            <a:br>
              <a:rPr lang="nl-NL" sz="1600" dirty="0"/>
            </a:br>
            <a:r>
              <a:rPr lang="nl-NL" sz="1400" dirty="0">
                <a:solidFill>
                  <a:srgbClr val="78227B"/>
                </a:solidFill>
                <a:latin typeface="Calibri"/>
                <a:ea typeface="Calibri"/>
                <a:cs typeface="Calibri"/>
              </a:rPr>
              <a:t>Informatie over zorg in de laatste levensfase, in samenwerking met Ministerie van Volksgezondheid, Welzijn en Sport en coöperatie Palliatieve Zorg Nederland.</a:t>
            </a: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Calibri"/>
                <a:ea typeface="Calibri"/>
                <a:cs typeface="Calibri"/>
                <a:hlinkClick r:id="rId9">
                  <a:extLst>
                    <a:ext uri="{A12FA001-AC4F-418D-AE19-62706E023703}">
                      <ahyp:hlinkClr xmlns:ahyp="http://schemas.microsoft.com/office/drawing/2018/hyperlinkcolor" val="tx"/>
                    </a:ext>
                  </a:extLst>
                </a:hlinkClick>
              </a:rPr>
              <a:t>Palvooru.nl</a:t>
            </a:r>
            <a:br>
              <a:rPr lang="nl-NL" sz="1600" dirty="0"/>
            </a:br>
            <a:r>
              <a:rPr lang="nl-NL" sz="1400" dirty="0">
                <a:solidFill>
                  <a:srgbClr val="78227B"/>
                </a:solidFill>
                <a:latin typeface="Calibri"/>
                <a:ea typeface="Calibri"/>
                <a:cs typeface="Calibri"/>
              </a:rPr>
              <a:t>Online magazine over palliatieve zorg.</a:t>
            </a: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Calibri"/>
                <a:ea typeface="Calibri"/>
                <a:cs typeface="Calibri"/>
                <a:hlinkClick r:id="rId10">
                  <a:extLst>
                    <a:ext uri="{A12FA001-AC4F-418D-AE19-62706E023703}">
                      <ahyp:hlinkClr xmlns:ahyp="http://schemas.microsoft.com/office/drawing/2018/hyperlinkcolor" val="tx"/>
                    </a:ext>
                  </a:extLst>
                </a:hlinkClick>
              </a:rPr>
              <a:t>Weetuwatuwilt.nl</a:t>
            </a:r>
            <a:br>
              <a:rPr lang="nl-NL" sz="1600" dirty="0"/>
            </a:br>
            <a:r>
              <a:rPr lang="nl-NL" sz="1400" dirty="0">
                <a:solidFill>
                  <a:srgbClr val="78227B"/>
                </a:solidFill>
                <a:latin typeface="Calibri"/>
                <a:ea typeface="Calibri"/>
                <a:cs typeface="Calibri"/>
              </a:rPr>
              <a:t>Website met handvatten voor het voeren van gesprekken over de dood.</a:t>
            </a: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Calibri"/>
                <a:ea typeface="Calibri"/>
                <a:cs typeface="Calibri"/>
                <a:hlinkClick r:id="rId11">
                  <a:extLst>
                    <a:ext uri="{A12FA001-AC4F-418D-AE19-62706E023703}">
                      <ahyp:hlinkClr xmlns:ahyp="http://schemas.microsoft.com/office/drawing/2018/hyperlinkcolor" val="tx"/>
                    </a:ext>
                  </a:extLst>
                </a:hlinkClick>
              </a:rPr>
              <a:t>Patientenfederatie/.nl/extra/levenseinde</a:t>
            </a:r>
            <a:br>
              <a:rPr lang="nl-NL" sz="1600" dirty="0"/>
            </a:br>
            <a:r>
              <a:rPr lang="nl-NL" sz="1400" dirty="0">
                <a:solidFill>
                  <a:srgbClr val="78227B"/>
                </a:solidFill>
                <a:latin typeface="Calibri"/>
                <a:ea typeface="Calibri"/>
                <a:cs typeface="Calibri"/>
              </a:rPr>
              <a:t>Biedt handvatten voor het voeren van gesprekken over de dood.</a:t>
            </a: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Calibri"/>
                <a:ea typeface="Calibri"/>
                <a:cs typeface="Calibri"/>
                <a:hlinkClick r:id="rId12">
                  <a:extLst>
                    <a:ext uri="{A12FA001-AC4F-418D-AE19-62706E023703}">
                      <ahyp:hlinkClr xmlns:ahyp="http://schemas.microsoft.com/office/drawing/2018/hyperlinkcolor" val="tx"/>
                    </a:ext>
                  </a:extLst>
                </a:hlinkClick>
              </a:rPr>
              <a:t>Vrijwillige mantelzorg centrale Almere</a:t>
            </a:r>
            <a:br>
              <a:rPr lang="nl-NL" sz="1600" dirty="0"/>
            </a:br>
            <a:r>
              <a:rPr lang="nl-NL" sz="1400" dirty="0">
                <a:solidFill>
                  <a:srgbClr val="78227B"/>
                </a:solidFill>
                <a:latin typeface="Calibri"/>
                <a:ea typeface="Calibri"/>
                <a:cs typeface="Calibri"/>
              </a:rPr>
              <a:t>De VMCA biedt ondersteuning voor vrijwilligers en mantelzorgers</a:t>
            </a:r>
          </a:p>
        </p:txBody>
      </p:sp>
      <p:sp>
        <p:nvSpPr>
          <p:cNvPr id="22533"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rgbClr val="EA5545"/>
                </a:solidFill>
                <a:latin typeface="Abadi"/>
              </a:rPr>
              <a:t>Transmuraal </a:t>
            </a:r>
            <a:r>
              <a:rPr lang="nl-NL" altLang="nl-NL" dirty="0" err="1">
                <a:solidFill>
                  <a:srgbClr val="EA5545"/>
                </a:solidFill>
                <a:latin typeface="Abadi"/>
              </a:rPr>
              <a:t>Zorgpad</a:t>
            </a:r>
            <a:r>
              <a:rPr lang="nl-NL" altLang="nl-NL" dirty="0">
                <a:solidFill>
                  <a:srgbClr val="EA5545"/>
                </a:solidFill>
                <a:latin typeface="Abadi"/>
              </a:rPr>
              <a:t> Palliatieve Zorg Almere</a:t>
            </a:r>
          </a:p>
        </p:txBody>
      </p:sp>
      <p:sp>
        <p:nvSpPr>
          <p:cNvPr id="9" name="Vijfhoek 8">
            <a:hlinkClick r:id="rId13" action="ppaction://hlinksldjump"/>
          </p:cNvPr>
          <p:cNvSpPr/>
          <p:nvPr/>
        </p:nvSpPr>
        <p:spPr>
          <a:xfrm rot="16200000">
            <a:off x="11366498" y="6159500"/>
            <a:ext cx="613833" cy="499533"/>
          </a:xfrm>
          <a:prstGeom prst="homePlate">
            <a:avLst/>
          </a:prstGeom>
          <a:solidFill>
            <a:srgbClr val="EA5545"/>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HOME</a:t>
            </a:r>
          </a:p>
        </p:txBody>
      </p:sp>
      <p:pic>
        <p:nvPicPr>
          <p:cNvPr id="3" name="Afbeelding 2" descr="Afbeelding met tekst, Graphics, grafische vormgeving, Lettertype&#10;&#10;Automatisch gegenereerde beschrijving">
            <a:extLst>
              <a:ext uri="{FF2B5EF4-FFF2-40B4-BE49-F238E27FC236}">
                <a16:creationId xmlns:a16="http://schemas.microsoft.com/office/drawing/2014/main" id="{51EBA021-E0E4-EB97-FE45-586A6505D64A}"/>
              </a:ext>
            </a:extLst>
          </p:cNvPr>
          <p:cNvPicPr>
            <a:picLocks noChangeAspect="1"/>
          </p:cNvPicPr>
          <p:nvPr/>
        </p:nvPicPr>
        <p:blipFill>
          <a:blip r:embed="rId14"/>
          <a:stretch>
            <a:fillRect/>
          </a:stretch>
        </p:blipFill>
        <p:spPr>
          <a:xfrm>
            <a:off x="271997" y="249764"/>
            <a:ext cx="2286000" cy="635323"/>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785938"/>
            <a:ext cx="11734800" cy="4835525"/>
          </a:xfrm>
          <a:prstGeom prst="rect">
            <a:avLst/>
          </a:prstGeom>
          <a:solidFill>
            <a:srgbClr val="FEF4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Rechthoek 5">
            <a:extLst>
              <a:ext uri="{FF2B5EF4-FFF2-40B4-BE49-F238E27FC236}">
                <a16:creationId xmlns:a16="http://schemas.microsoft.com/office/drawing/2014/main" id="{BCFA84FE-56DC-4110-AF34-28F28A2489C7}"/>
              </a:ext>
            </a:extLst>
          </p:cNvPr>
          <p:cNvSpPr/>
          <p:nvPr/>
        </p:nvSpPr>
        <p:spPr>
          <a:xfrm>
            <a:off x="-695325" y="1141413"/>
            <a:ext cx="12045950" cy="1228725"/>
          </a:xfrm>
          <a:prstGeom prst="rect">
            <a:avLst/>
          </a:prstGeom>
          <a:solidFill>
            <a:srgbClr val="78227B"/>
          </a:solidFill>
          <a:ln w="19050">
            <a:solidFill>
              <a:srgbClr val="0033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nl-NL" sz="2800" dirty="0">
                <a:latin typeface="Abadi" panose="020B0604020104020204" pitchFamily="34" charset="0"/>
              </a:rPr>
              <a:t>	Verkorte richtlijn morfinepomp Flevoziekenhuis</a:t>
            </a:r>
          </a:p>
        </p:txBody>
      </p:sp>
      <p:sp>
        <p:nvSpPr>
          <p:cNvPr id="7" name="Tekstvak 6">
            <a:extLst>
              <a:ext uri="{FF2B5EF4-FFF2-40B4-BE49-F238E27FC236}">
                <a16:creationId xmlns:a16="http://schemas.microsoft.com/office/drawing/2014/main" id="{813D98B9-4FC9-4E1A-82BC-A65D25093C6F}"/>
              </a:ext>
            </a:extLst>
          </p:cNvPr>
          <p:cNvSpPr txBox="1"/>
          <p:nvPr/>
        </p:nvSpPr>
        <p:spPr>
          <a:xfrm>
            <a:off x="1024467" y="2531535"/>
            <a:ext cx="10083800" cy="4046547"/>
          </a:xfrm>
          <a:prstGeom prst="rect">
            <a:avLst/>
          </a:prstGeom>
          <a:noFill/>
        </p:spPr>
        <p:txBody>
          <a:bodyPr wrap="none" lIns="91440" tIns="45720" rIns="91440" bIns="45720" numCol="2" spcCol="720000" anchor="t"/>
          <a:lstStyle/>
          <a:p>
            <a:pPr eaLnBrk="1" fontAlgn="auto" hangingPunct="1">
              <a:spcBef>
                <a:spcPts val="0"/>
              </a:spcBef>
              <a:spcAft>
                <a:spcPts val="0"/>
              </a:spcAft>
              <a:defRPr/>
            </a:pPr>
            <a:r>
              <a:rPr lang="nl-NL" sz="1600" b="1" dirty="0">
                <a:solidFill>
                  <a:srgbClr val="78227B"/>
                </a:solidFill>
                <a:latin typeface="+mn-lt"/>
              </a:rPr>
              <a:t>Morfinepomp in de stervensfase: </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Startdosis opiaat-naïeve patiënt: 0.5 mg /uur. Evalueer elke 4 uur het effect en verhoog of verlaag indien nodig in stappen van 50 %. </a:t>
            </a:r>
            <a:br>
              <a:rPr lang="nl-NL" sz="1600" dirty="0">
                <a:solidFill>
                  <a:srgbClr val="78227B"/>
                </a:solidFill>
                <a:latin typeface="+mn-lt"/>
              </a:rPr>
            </a:br>
            <a:r>
              <a:rPr lang="nl-NL" sz="1600" dirty="0">
                <a:solidFill>
                  <a:srgbClr val="78227B"/>
                </a:solidFill>
                <a:latin typeface="+mn-lt"/>
              </a:rPr>
              <a:t>Bij patiënten die reeds opiaten gebruiken: omrekenen via rotatietabel opioïden</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Verhoog altijd in combinatie met een bolustoediening van 1/6 van 24 uursdosering</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Indien nodig kan elke 2 uur een bolus van 1/6 van 24 uursdosering worden gegeven</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Bij lever- of nierinsufficiëntie heeft morfine niet de voorkeur (alternatief </a:t>
            </a:r>
            <a:r>
              <a:rPr lang="nl-NL" sz="1600" dirty="0" err="1">
                <a:solidFill>
                  <a:srgbClr val="78227B"/>
                </a:solidFill>
                <a:latin typeface="+mn-lt"/>
              </a:rPr>
              <a:t>hydromorphon</a:t>
            </a:r>
            <a:r>
              <a:rPr lang="nl-NL" sz="1600" dirty="0">
                <a:solidFill>
                  <a:srgbClr val="78227B"/>
                </a:solidFill>
                <a:latin typeface="+mn-lt"/>
              </a:rPr>
              <a:t>, </a:t>
            </a:r>
            <a:r>
              <a:rPr lang="nl-NL" sz="1600" dirty="0" err="1">
                <a:solidFill>
                  <a:srgbClr val="78227B"/>
                </a:solidFill>
                <a:latin typeface="+mn-lt"/>
              </a:rPr>
              <a:t>Fentanyl</a:t>
            </a:r>
            <a:r>
              <a:rPr lang="nl-NL" sz="1600" dirty="0">
                <a:solidFill>
                  <a:srgbClr val="78227B"/>
                </a:solidFill>
                <a:latin typeface="+mn-lt"/>
              </a:rPr>
              <a:t>)</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Start laagdrempelig </a:t>
            </a:r>
            <a:r>
              <a:rPr lang="nl-NL" sz="1600" dirty="0" err="1">
                <a:solidFill>
                  <a:srgbClr val="78227B"/>
                </a:solidFill>
                <a:latin typeface="+mn-lt"/>
              </a:rPr>
              <a:t>haldol</a:t>
            </a:r>
            <a:r>
              <a:rPr lang="nl-NL" sz="1600" dirty="0">
                <a:solidFill>
                  <a:srgbClr val="78227B"/>
                </a:solidFill>
                <a:latin typeface="+mn-lt"/>
              </a:rPr>
              <a:t> (druppels in wangzak) bij optreden terminaal delier</a:t>
            </a:r>
            <a:endParaRPr lang="nl-NL" sz="1600" dirty="0">
              <a:solidFill>
                <a:srgbClr val="78227B"/>
              </a:solidFill>
              <a:latin typeface="+mn-lt"/>
              <a:ea typeface="Calibri"/>
              <a:cs typeface="Calibri"/>
            </a:endParaRPr>
          </a:p>
        </p:txBody>
      </p:sp>
      <p:sp>
        <p:nvSpPr>
          <p:cNvPr id="23557"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rgbClr val="EA5545"/>
                </a:solidFill>
                <a:latin typeface="Abadi"/>
              </a:rPr>
              <a:t>Transmuraal </a:t>
            </a:r>
            <a:r>
              <a:rPr lang="nl-NL" altLang="nl-NL" dirty="0" err="1">
                <a:solidFill>
                  <a:srgbClr val="EA5545"/>
                </a:solidFill>
                <a:latin typeface="Abadi"/>
              </a:rPr>
              <a:t>Zorgpad</a:t>
            </a:r>
            <a:r>
              <a:rPr lang="nl-NL" altLang="nl-NL" dirty="0">
                <a:solidFill>
                  <a:srgbClr val="EA5545"/>
                </a:solidFill>
                <a:latin typeface="Abadi"/>
              </a:rPr>
              <a:t> Palliatieve Zorg Almere</a:t>
            </a:r>
          </a:p>
        </p:txBody>
      </p:sp>
      <p:sp>
        <p:nvSpPr>
          <p:cNvPr id="9" name="Vijfhoek 8">
            <a:hlinkClick r:id="rId2" action="ppaction://hlinksldjump"/>
          </p:cNvPr>
          <p:cNvSpPr/>
          <p:nvPr/>
        </p:nvSpPr>
        <p:spPr>
          <a:xfrm rot="16200000">
            <a:off x="11366498" y="6159500"/>
            <a:ext cx="613833" cy="499533"/>
          </a:xfrm>
          <a:prstGeom prst="homePlate">
            <a:avLst/>
          </a:prstGeom>
          <a:solidFill>
            <a:srgbClr val="EA5545"/>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HOME</a:t>
            </a:r>
          </a:p>
        </p:txBody>
      </p:sp>
      <p:sp>
        <p:nvSpPr>
          <p:cNvPr id="8" name="Vijfhoek 7">
            <a:hlinkClick r:id="rId3" action="ppaction://hlinksldjump"/>
          </p:cNvPr>
          <p:cNvSpPr/>
          <p:nvPr/>
        </p:nvSpPr>
        <p:spPr>
          <a:xfrm rot="16200000">
            <a:off x="10821610" y="6151186"/>
            <a:ext cx="613833" cy="499533"/>
          </a:xfrm>
          <a:prstGeom prst="homePlate">
            <a:avLst/>
          </a:prstGeom>
          <a:solidFill>
            <a:srgbClr val="B61276"/>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600" b="1" dirty="0"/>
              <a:t>Zorg in de stervensfase</a:t>
            </a:r>
          </a:p>
        </p:txBody>
      </p:sp>
      <p:pic>
        <p:nvPicPr>
          <p:cNvPr id="3" name="Afbeelding 2" descr="Afbeelding met tekst, Graphics, grafische vormgeving, Lettertype&#10;&#10;Automatisch gegenereerde beschrijving">
            <a:extLst>
              <a:ext uri="{FF2B5EF4-FFF2-40B4-BE49-F238E27FC236}">
                <a16:creationId xmlns:a16="http://schemas.microsoft.com/office/drawing/2014/main" id="{23FDB5E6-5A6A-676F-4808-08CC4D30D303}"/>
              </a:ext>
            </a:extLst>
          </p:cNvPr>
          <p:cNvPicPr>
            <a:picLocks noChangeAspect="1"/>
          </p:cNvPicPr>
          <p:nvPr/>
        </p:nvPicPr>
        <p:blipFill>
          <a:blip r:embed="rId4"/>
          <a:stretch>
            <a:fillRect/>
          </a:stretch>
        </p:blipFill>
        <p:spPr>
          <a:xfrm>
            <a:off x="271997" y="249764"/>
            <a:ext cx="2286000" cy="635323"/>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785938"/>
            <a:ext cx="11734800" cy="4835525"/>
          </a:xfrm>
          <a:prstGeom prst="rect">
            <a:avLst/>
          </a:prstGeom>
          <a:solidFill>
            <a:srgbClr val="FEF4F0"/>
          </a:solidFill>
          <a:ln>
            <a:solidFill>
              <a:srgbClr val="FEF4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Rechthoek 5">
            <a:extLst>
              <a:ext uri="{FF2B5EF4-FFF2-40B4-BE49-F238E27FC236}">
                <a16:creationId xmlns:a16="http://schemas.microsoft.com/office/drawing/2014/main" id="{BCFA84FE-56DC-4110-AF34-28F28A2489C7}"/>
              </a:ext>
            </a:extLst>
          </p:cNvPr>
          <p:cNvSpPr/>
          <p:nvPr/>
        </p:nvSpPr>
        <p:spPr>
          <a:xfrm>
            <a:off x="-695325" y="1141413"/>
            <a:ext cx="12045950" cy="1228725"/>
          </a:xfrm>
          <a:prstGeom prst="rect">
            <a:avLst/>
          </a:prstGeom>
          <a:solidFill>
            <a:srgbClr val="78227B"/>
          </a:solidFill>
          <a:ln w="19050">
            <a:solidFill>
              <a:srgbClr val="0033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nl-NL" sz="2800" dirty="0">
                <a:latin typeface="Abadi" panose="020B0604020104020204" pitchFamily="34" charset="0"/>
              </a:rPr>
              <a:t>	Regelen van thuiszorg</a:t>
            </a:r>
          </a:p>
        </p:txBody>
      </p:sp>
      <p:sp>
        <p:nvSpPr>
          <p:cNvPr id="7" name="Tekstvak 6">
            <a:extLst>
              <a:ext uri="{FF2B5EF4-FFF2-40B4-BE49-F238E27FC236}">
                <a16:creationId xmlns:a16="http://schemas.microsoft.com/office/drawing/2014/main" id="{813D98B9-4FC9-4E1A-82BC-A65D25093C6F}"/>
              </a:ext>
            </a:extLst>
          </p:cNvPr>
          <p:cNvSpPr txBox="1"/>
          <p:nvPr/>
        </p:nvSpPr>
        <p:spPr>
          <a:xfrm>
            <a:off x="1024467" y="2531535"/>
            <a:ext cx="10083800" cy="4046547"/>
          </a:xfrm>
          <a:prstGeom prst="rect">
            <a:avLst/>
          </a:prstGeom>
          <a:noFill/>
        </p:spPr>
        <p:txBody>
          <a:bodyPr wrap="none" lIns="91440" tIns="45720" rIns="91440" bIns="45720" numCol="2" spcCol="720000" anchor="t"/>
          <a:lstStyle/>
          <a:p>
            <a:pPr eaLnBrk="1" fontAlgn="auto" hangingPunct="1">
              <a:spcBef>
                <a:spcPts val="0"/>
              </a:spcBef>
              <a:spcAft>
                <a:spcPts val="0"/>
              </a:spcAft>
              <a:defRPr/>
            </a:pPr>
            <a:r>
              <a:rPr lang="nl-NL" sz="1600" b="1" dirty="0">
                <a:solidFill>
                  <a:srgbClr val="78227B"/>
                </a:solidFill>
                <a:latin typeface="+mn-lt"/>
              </a:rPr>
              <a:t>Hoe</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Op de website van het Zorgverzekering Informatie Centrum (ZIC) vindt u</a:t>
            </a:r>
            <a:r>
              <a:rPr lang="nl-NL" sz="1600" dirty="0">
                <a:solidFill>
                  <a:srgbClr val="EA5545"/>
                </a:solidFill>
                <a:latin typeface="+mn-lt"/>
              </a:rPr>
              <a:t> </a:t>
            </a:r>
            <a:r>
              <a:rPr lang="nl-NL" sz="1600" dirty="0">
                <a:solidFill>
                  <a:srgbClr val="EA5545"/>
                </a:solidFill>
                <a:latin typeface="+mn-lt"/>
                <a:hlinkClick r:id="rId2">
                  <a:extLst>
                    <a:ext uri="{A12FA001-AC4F-418D-AE19-62706E023703}">
                      <ahyp:hlinkClr xmlns:ahyp="http://schemas.microsoft.com/office/drawing/2018/hyperlinkcolor" val="tx"/>
                    </a:ext>
                  </a:extLst>
                </a:hlinkClick>
              </a:rPr>
              <a:t>informatie over Palliatieve Terminale Zorg</a:t>
            </a:r>
            <a:r>
              <a:rPr lang="nl-NL" sz="1600" dirty="0">
                <a:solidFill>
                  <a:srgbClr val="78227B"/>
                </a:solidFill>
                <a:latin typeface="+mn-lt"/>
              </a:rPr>
              <a:t> (PTZ). Onderwerpen die in het dossier besproken worden zijn; welke zorg valt onder PTZ, wanneer komt iemand in aanmerking voor PTZ, de drie leveringsvormen van PTZ en nog veel andere informatie. </a:t>
            </a:r>
            <a:endParaRPr lang="nl-NL" sz="1600" dirty="0">
              <a:solidFill>
                <a:srgbClr val="78227B"/>
              </a:solidFill>
              <a:latin typeface="+mn-lt"/>
              <a:ea typeface="Calibri"/>
              <a:cs typeface="Calibri"/>
            </a:endParaRPr>
          </a:p>
        </p:txBody>
      </p:sp>
      <p:sp>
        <p:nvSpPr>
          <p:cNvPr id="24581"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rgbClr val="EA5545"/>
                </a:solidFill>
                <a:latin typeface="Abadi"/>
              </a:rPr>
              <a:t>Transmuraal </a:t>
            </a:r>
            <a:r>
              <a:rPr lang="nl-NL" altLang="nl-NL" err="1">
                <a:solidFill>
                  <a:srgbClr val="EA5545"/>
                </a:solidFill>
                <a:latin typeface="Abadi"/>
              </a:rPr>
              <a:t>Zorgpad</a:t>
            </a:r>
            <a:r>
              <a:rPr lang="nl-NL" altLang="nl-NL" dirty="0">
                <a:solidFill>
                  <a:srgbClr val="EA5545"/>
                </a:solidFill>
                <a:latin typeface="Abadi"/>
              </a:rPr>
              <a:t> Palliatieve Zorg Almere</a:t>
            </a:r>
          </a:p>
        </p:txBody>
      </p:sp>
      <p:sp>
        <p:nvSpPr>
          <p:cNvPr id="9" name="Vijfhoek 8">
            <a:hlinkClick r:id="rId3" action="ppaction://hlinksldjump"/>
          </p:cNvPr>
          <p:cNvSpPr/>
          <p:nvPr/>
        </p:nvSpPr>
        <p:spPr>
          <a:xfrm rot="16200000">
            <a:off x="11366498" y="6159500"/>
            <a:ext cx="613833" cy="499533"/>
          </a:xfrm>
          <a:prstGeom prst="homePlate">
            <a:avLst/>
          </a:prstGeom>
          <a:solidFill>
            <a:srgbClr val="EA5545"/>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HOME</a:t>
            </a:r>
          </a:p>
        </p:txBody>
      </p:sp>
      <p:pic>
        <p:nvPicPr>
          <p:cNvPr id="3" name="Afbeelding 2" descr="Afbeelding met tekst, Graphics, grafische vormgeving, Lettertype&#10;&#10;Automatisch gegenereerde beschrijving">
            <a:extLst>
              <a:ext uri="{FF2B5EF4-FFF2-40B4-BE49-F238E27FC236}">
                <a16:creationId xmlns:a16="http://schemas.microsoft.com/office/drawing/2014/main" id="{92A4F75A-5867-C32D-7186-C375D537EF05}"/>
              </a:ext>
            </a:extLst>
          </p:cNvPr>
          <p:cNvPicPr>
            <a:picLocks noChangeAspect="1"/>
          </p:cNvPicPr>
          <p:nvPr/>
        </p:nvPicPr>
        <p:blipFill>
          <a:blip r:embed="rId4"/>
          <a:stretch>
            <a:fillRect/>
          </a:stretch>
        </p:blipFill>
        <p:spPr>
          <a:xfrm>
            <a:off x="271997" y="249764"/>
            <a:ext cx="2286000" cy="63532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785938"/>
            <a:ext cx="11734800" cy="4835525"/>
          </a:xfrm>
          <a:prstGeom prst="rect">
            <a:avLst/>
          </a:prstGeom>
          <a:solidFill>
            <a:srgbClr val="FEF4F0"/>
          </a:solidFill>
          <a:ln>
            <a:solidFill>
              <a:srgbClr val="FEF4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Rechthoek 5">
            <a:extLst>
              <a:ext uri="{FF2B5EF4-FFF2-40B4-BE49-F238E27FC236}">
                <a16:creationId xmlns:a16="http://schemas.microsoft.com/office/drawing/2014/main" id="{BCFA84FE-56DC-4110-AF34-28F28A2489C7}"/>
              </a:ext>
            </a:extLst>
          </p:cNvPr>
          <p:cNvSpPr/>
          <p:nvPr/>
        </p:nvSpPr>
        <p:spPr>
          <a:xfrm>
            <a:off x="-695325" y="1141413"/>
            <a:ext cx="12045950" cy="1228725"/>
          </a:xfrm>
          <a:prstGeom prst="rect">
            <a:avLst/>
          </a:prstGeom>
          <a:solidFill>
            <a:srgbClr val="78227B"/>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nl-NL" sz="2800" dirty="0">
                <a:latin typeface="Abadi" panose="020B0604020104020204" pitchFamily="34" charset="0"/>
              </a:rPr>
              <a:t>	Experts voor overleg</a:t>
            </a:r>
          </a:p>
        </p:txBody>
      </p:sp>
      <p:sp>
        <p:nvSpPr>
          <p:cNvPr id="7" name="Tekstvak 6">
            <a:extLst>
              <a:ext uri="{FF2B5EF4-FFF2-40B4-BE49-F238E27FC236}">
                <a16:creationId xmlns:a16="http://schemas.microsoft.com/office/drawing/2014/main" id="{813D98B9-4FC9-4E1A-82BC-A65D25093C6F}"/>
              </a:ext>
            </a:extLst>
          </p:cNvPr>
          <p:cNvSpPr txBox="1"/>
          <p:nvPr/>
        </p:nvSpPr>
        <p:spPr>
          <a:xfrm>
            <a:off x="1024467" y="2385399"/>
            <a:ext cx="10083800" cy="4234436"/>
          </a:xfrm>
          <a:prstGeom prst="rect">
            <a:avLst/>
          </a:prstGeom>
          <a:noFill/>
        </p:spPr>
        <p:txBody>
          <a:bodyPr wrap="none" lIns="91440" tIns="45720" rIns="91440" bIns="45720" numCol="2" spcCol="720000" anchor="t"/>
          <a:lstStyle/>
          <a:p>
            <a:pPr eaLnBrk="1" fontAlgn="auto" hangingPunct="1">
              <a:lnSpc>
                <a:spcPct val="110000"/>
              </a:lnSpc>
              <a:spcBef>
                <a:spcPts val="0"/>
              </a:spcBef>
              <a:spcAft>
                <a:spcPts val="0"/>
              </a:spcAft>
              <a:defRPr/>
            </a:pPr>
            <a:r>
              <a:rPr lang="nl-NL" sz="1600" b="1" dirty="0">
                <a:solidFill>
                  <a:srgbClr val="78227B"/>
                </a:solidFill>
                <a:latin typeface="+mn-lt"/>
              </a:rPr>
              <a:t>Kaderhuisartsen palliatieve zorg:</a:t>
            </a:r>
            <a:endParaRPr lang="nl-NL" sz="1600" b="1" dirty="0">
              <a:solidFill>
                <a:srgbClr val="78227B"/>
              </a:solidFill>
              <a:latin typeface="+mn-lt"/>
              <a:ea typeface="Calibri"/>
              <a:cs typeface="Calibri"/>
            </a:endParaRPr>
          </a:p>
          <a:p>
            <a:pPr eaLnBrk="1" fontAlgn="auto" hangingPunct="1">
              <a:lnSpc>
                <a:spcPct val="110000"/>
              </a:lnSpc>
              <a:spcBef>
                <a:spcPts val="0"/>
              </a:spcBef>
              <a:spcAft>
                <a:spcPts val="0"/>
              </a:spcAft>
              <a:defRPr/>
            </a:pPr>
            <a:r>
              <a:rPr lang="nl-NL" sz="1600" dirty="0">
                <a:solidFill>
                  <a:srgbClr val="78227B"/>
                </a:solidFill>
                <a:latin typeface="Calibri"/>
                <a:ea typeface="Calibri"/>
                <a:cs typeface="Calibri"/>
              </a:rPr>
              <a:t>Voor patiënten in de eerste lijn.</a:t>
            </a:r>
          </a:p>
          <a:p>
            <a:pPr eaLnBrk="1" fontAlgn="auto" hangingPunct="1">
              <a:lnSpc>
                <a:spcPct val="110000"/>
              </a:lnSpc>
              <a:spcBef>
                <a:spcPts val="0"/>
              </a:spcBef>
              <a:spcAft>
                <a:spcPts val="0"/>
              </a:spcAft>
              <a:defRPr/>
            </a:pPr>
            <a:r>
              <a:rPr lang="nl-NL" sz="1600" dirty="0">
                <a:solidFill>
                  <a:srgbClr val="78227B"/>
                </a:solidFill>
                <a:latin typeface="Calibri"/>
                <a:ea typeface="Calibri"/>
                <a:cs typeface="Calibri"/>
              </a:rPr>
              <a:t>Marianne Ponstein,</a:t>
            </a:r>
            <a:r>
              <a:rPr lang="nl-NL" sz="1600" dirty="0">
                <a:solidFill>
                  <a:srgbClr val="B61276"/>
                </a:solidFill>
                <a:latin typeface="Calibri"/>
                <a:ea typeface="Calibri"/>
                <a:cs typeface="Calibri"/>
              </a:rPr>
              <a:t> </a:t>
            </a:r>
            <a:r>
              <a:rPr lang="nl-NL" sz="1600" dirty="0">
                <a:solidFill>
                  <a:srgbClr val="EA5545"/>
                </a:solidFill>
                <a:latin typeface="Calibri"/>
                <a:ea typeface="Calibri"/>
                <a:cs typeface="Calibri"/>
                <a:hlinkClick r:id="rId2">
                  <a:extLst>
                    <a:ext uri="{A12FA001-AC4F-418D-AE19-62706E023703}">
                      <ahyp:hlinkClr xmlns:ahyp="http://schemas.microsoft.com/office/drawing/2018/hyperlinkcolor" val="tx"/>
                    </a:ext>
                  </a:extLst>
                </a:hlinkClick>
              </a:rPr>
              <a:t>m.ponstein@planet.nl</a:t>
            </a:r>
          </a:p>
          <a:p>
            <a:pPr eaLnBrk="1" fontAlgn="auto" hangingPunct="1">
              <a:lnSpc>
                <a:spcPct val="110000"/>
              </a:lnSpc>
              <a:spcBef>
                <a:spcPts val="0"/>
              </a:spcBef>
              <a:spcAft>
                <a:spcPts val="0"/>
              </a:spcAft>
              <a:defRPr/>
            </a:pPr>
            <a:r>
              <a:rPr lang="nl-NL" sz="1600" dirty="0">
                <a:solidFill>
                  <a:srgbClr val="78227B"/>
                </a:solidFill>
                <a:latin typeface="Calibri"/>
                <a:ea typeface="Calibri"/>
                <a:cs typeface="Calibri"/>
              </a:rPr>
              <a:t>Tel: 06-44872466, ma t/m vrij 9.00-17.00 uur.</a:t>
            </a:r>
          </a:p>
          <a:p>
            <a:pPr eaLnBrk="1" fontAlgn="auto" hangingPunct="1">
              <a:lnSpc>
                <a:spcPct val="110000"/>
              </a:lnSpc>
              <a:spcBef>
                <a:spcPts val="0"/>
              </a:spcBef>
              <a:spcAft>
                <a:spcPts val="0"/>
              </a:spcAft>
              <a:defRPr/>
            </a:pPr>
            <a:r>
              <a:rPr lang="nl-NL" sz="1600" dirty="0">
                <a:solidFill>
                  <a:srgbClr val="78227B"/>
                </a:solidFill>
                <a:latin typeface="Calibri"/>
                <a:ea typeface="Calibri"/>
                <a:cs typeface="Calibri"/>
              </a:rPr>
              <a:t>Jeske van Hoek,</a:t>
            </a:r>
            <a:r>
              <a:rPr lang="nl-NL" sz="1600" dirty="0">
                <a:solidFill>
                  <a:srgbClr val="B61276"/>
                </a:solidFill>
                <a:latin typeface="Calibri"/>
                <a:ea typeface="Calibri"/>
                <a:cs typeface="Calibri"/>
              </a:rPr>
              <a:t> </a:t>
            </a:r>
            <a:r>
              <a:rPr lang="nl-NL" sz="1600" dirty="0">
                <a:solidFill>
                  <a:srgbClr val="EA5545"/>
                </a:solidFill>
                <a:latin typeface="Calibri"/>
                <a:ea typeface="Calibri"/>
                <a:cs typeface="Calibri"/>
                <a:hlinkClick r:id="rId3">
                  <a:extLst>
                    <a:ext uri="{A12FA001-AC4F-418D-AE19-62706E023703}">
                      <ahyp:hlinkClr xmlns:ahyp="http://schemas.microsoft.com/office/drawing/2018/hyperlinkcolor" val="tx"/>
                    </a:ext>
                  </a:extLst>
                </a:hlinkClick>
              </a:rPr>
              <a:t>jvanhoek@zorggroep-almere.nl</a:t>
            </a:r>
            <a:r>
              <a:rPr lang="nl-NL" sz="1600" dirty="0">
                <a:solidFill>
                  <a:srgbClr val="EA5545"/>
                </a:solidFill>
                <a:latin typeface="Calibri"/>
                <a:ea typeface="Calibri"/>
                <a:cs typeface="Calibri"/>
              </a:rPr>
              <a:t> </a:t>
            </a:r>
            <a:br>
              <a:rPr lang="nl-NL" sz="1600" dirty="0"/>
            </a:br>
            <a:r>
              <a:rPr lang="nl-NL" sz="1600" dirty="0">
                <a:solidFill>
                  <a:srgbClr val="78227B"/>
                </a:solidFill>
                <a:latin typeface="Calibri"/>
                <a:ea typeface="Calibri"/>
                <a:cs typeface="Calibri"/>
              </a:rPr>
              <a:t>Tel: 06-30007803, ma t/m vrij 9.00-17.00 uur.</a:t>
            </a:r>
          </a:p>
          <a:p>
            <a:pPr eaLnBrk="1" fontAlgn="auto" hangingPunct="1">
              <a:lnSpc>
                <a:spcPct val="110000"/>
              </a:lnSpc>
              <a:spcBef>
                <a:spcPts val="0"/>
              </a:spcBef>
              <a:spcAft>
                <a:spcPts val="0"/>
              </a:spcAft>
              <a:defRPr/>
            </a:pPr>
            <a:br>
              <a:rPr lang="nl-NL" sz="1600" dirty="0">
                <a:solidFill>
                  <a:srgbClr val="78227B"/>
                </a:solidFill>
              </a:rPr>
            </a:br>
            <a:r>
              <a:rPr lang="nl-NL" sz="1600" b="1" dirty="0">
                <a:solidFill>
                  <a:srgbClr val="78227B"/>
                </a:solidFill>
                <a:latin typeface="+mn-lt"/>
              </a:rPr>
              <a:t>Team Ondersteuning bij Palliatieve Zorg (TOPZ) Flevoziekenhuis: </a:t>
            </a:r>
            <a:endParaRPr lang="nl-NL" sz="1600" b="1" dirty="0">
              <a:solidFill>
                <a:srgbClr val="78227B"/>
              </a:solidFill>
              <a:latin typeface="+mn-lt"/>
              <a:ea typeface="Calibri"/>
              <a:cs typeface="Calibri"/>
            </a:endParaRPr>
          </a:p>
          <a:p>
            <a:pPr eaLnBrk="1" fontAlgn="auto" hangingPunct="1">
              <a:lnSpc>
                <a:spcPct val="110000"/>
              </a:lnSpc>
              <a:spcBef>
                <a:spcPts val="0"/>
              </a:spcBef>
              <a:spcAft>
                <a:spcPts val="0"/>
              </a:spcAft>
              <a:defRPr/>
            </a:pPr>
            <a:r>
              <a:rPr lang="nl-NL" sz="1600" dirty="0">
                <a:solidFill>
                  <a:srgbClr val="78227B"/>
                </a:solidFill>
                <a:latin typeface="Calibri"/>
                <a:ea typeface="Calibri"/>
                <a:cs typeface="Calibri"/>
              </a:rPr>
              <a:t>Een multidisciplinair team dat artsen en verpleegkundigen binnen het Flevoziekenhuis kunnen consulteren. Ook huisartsen kunnen hier terecht voor vragen over palliatieve patiënten die in het Flevoziekenhuis bekend zijn. </a:t>
            </a:r>
          </a:p>
          <a:p>
            <a:pPr eaLnBrk="1" fontAlgn="auto" hangingPunct="1">
              <a:lnSpc>
                <a:spcPct val="110000"/>
              </a:lnSpc>
              <a:spcBef>
                <a:spcPts val="0"/>
              </a:spcBef>
              <a:spcAft>
                <a:spcPts val="0"/>
              </a:spcAft>
              <a:defRPr/>
            </a:pPr>
            <a:r>
              <a:rPr lang="nl-NL" sz="1600" dirty="0">
                <a:solidFill>
                  <a:srgbClr val="78227B"/>
                </a:solidFill>
                <a:latin typeface="Calibri"/>
                <a:ea typeface="Calibri"/>
                <a:cs typeface="Calibri"/>
              </a:rPr>
              <a:t>Tel: 036-8689706, ma t/m vrij 9.00 - 17.00 uur. </a:t>
            </a:r>
            <a:endParaRPr lang="nl-NL" sz="1600" dirty="0">
              <a:solidFill>
                <a:srgbClr val="78227B"/>
              </a:solidFill>
              <a:latin typeface="+mn-lt"/>
              <a:ea typeface="Calibri"/>
              <a:cs typeface="Calibri"/>
            </a:endParaRPr>
          </a:p>
          <a:p>
            <a:pPr>
              <a:lnSpc>
                <a:spcPct val="110000"/>
              </a:lnSpc>
              <a:spcBef>
                <a:spcPts val="0"/>
              </a:spcBef>
              <a:spcAft>
                <a:spcPts val="0"/>
              </a:spcAft>
              <a:defRPr/>
            </a:pPr>
            <a:r>
              <a:rPr lang="nl-NL" sz="1600" b="1" dirty="0">
                <a:solidFill>
                  <a:srgbClr val="78227B"/>
                </a:solidFill>
                <a:latin typeface="+mn-lt"/>
              </a:rPr>
              <a:t>Gespecialiseerd verpleegkundige palliatieve zorg thuiszorg: </a:t>
            </a:r>
            <a:endParaRPr lang="nl-NL">
              <a:solidFill>
                <a:srgbClr val="78227B"/>
              </a:solidFill>
              <a:ea typeface="Calibri"/>
              <a:cs typeface="Calibri"/>
            </a:endParaRPr>
          </a:p>
          <a:p>
            <a:pPr eaLnBrk="1" fontAlgn="auto" hangingPunct="1">
              <a:lnSpc>
                <a:spcPct val="110000"/>
              </a:lnSpc>
              <a:spcBef>
                <a:spcPts val="0"/>
              </a:spcBef>
              <a:spcAft>
                <a:spcPts val="0"/>
              </a:spcAft>
              <a:defRPr/>
            </a:pPr>
            <a:r>
              <a:rPr lang="nl-NL" sz="1600" dirty="0">
                <a:solidFill>
                  <a:srgbClr val="78227B"/>
                </a:solidFill>
                <a:latin typeface="+mn-lt"/>
              </a:rPr>
              <a:t>Manon Ruitenbeek, </a:t>
            </a:r>
            <a:r>
              <a:rPr lang="nl-NL" sz="1600" dirty="0">
                <a:solidFill>
                  <a:srgbClr val="EA5545"/>
                </a:solidFill>
                <a:latin typeface="Calibri"/>
                <a:ea typeface="Calibri"/>
                <a:cs typeface="Calibri"/>
                <a:hlinkClick r:id="rId4">
                  <a:extLst>
                    <a:ext uri="{A12FA001-AC4F-418D-AE19-62706E023703}">
                      <ahyp:hlinkClr xmlns:ahyp="http://schemas.microsoft.com/office/drawing/2018/hyperlinkcolor" val="tx"/>
                    </a:ext>
                  </a:extLst>
                </a:hlinkClick>
              </a:rPr>
              <a:t>mruitenbeek@zorggroep-almere.nl</a:t>
            </a:r>
            <a:r>
              <a:rPr lang="nl-NL" sz="1600" dirty="0">
                <a:solidFill>
                  <a:srgbClr val="EA5545"/>
                </a:solidFill>
                <a:latin typeface="Calibri"/>
                <a:ea typeface="Calibri"/>
                <a:cs typeface="Calibri"/>
              </a:rPr>
              <a:t> </a:t>
            </a:r>
          </a:p>
          <a:p>
            <a:pPr eaLnBrk="1" fontAlgn="auto" hangingPunct="1">
              <a:lnSpc>
                <a:spcPct val="110000"/>
              </a:lnSpc>
              <a:spcBef>
                <a:spcPts val="0"/>
              </a:spcBef>
              <a:spcAft>
                <a:spcPts val="0"/>
              </a:spcAft>
              <a:defRPr/>
            </a:pPr>
            <a:r>
              <a:rPr lang="nl-NL" sz="1600" dirty="0">
                <a:solidFill>
                  <a:srgbClr val="78227B"/>
                </a:solidFill>
                <a:latin typeface="Calibri"/>
                <a:ea typeface="Calibri"/>
                <a:cs typeface="Calibri"/>
              </a:rPr>
              <a:t>Tel: 06-12038914, ma t/m vr 9.00 - 17.00 uur.</a:t>
            </a:r>
          </a:p>
          <a:p>
            <a:pPr eaLnBrk="1" fontAlgn="auto" hangingPunct="1">
              <a:lnSpc>
                <a:spcPct val="110000"/>
              </a:lnSpc>
              <a:spcBef>
                <a:spcPts val="0"/>
              </a:spcBef>
              <a:spcAft>
                <a:spcPts val="0"/>
              </a:spcAft>
              <a:defRPr/>
            </a:pPr>
            <a:endParaRPr lang="nl-NL" sz="1600" b="1" dirty="0">
              <a:solidFill>
                <a:srgbClr val="78227B"/>
              </a:solidFill>
              <a:ea typeface="Calibri"/>
              <a:cs typeface="Calibri"/>
            </a:endParaRPr>
          </a:p>
          <a:p>
            <a:pPr eaLnBrk="1" fontAlgn="auto" hangingPunct="1">
              <a:lnSpc>
                <a:spcPct val="110000"/>
              </a:lnSpc>
              <a:spcBef>
                <a:spcPts val="0"/>
              </a:spcBef>
              <a:spcAft>
                <a:spcPts val="0"/>
              </a:spcAft>
              <a:defRPr/>
            </a:pPr>
            <a:r>
              <a:rPr lang="nl-NL" sz="1600" b="1" dirty="0">
                <a:solidFill>
                  <a:srgbClr val="78227B"/>
                </a:solidFill>
                <a:latin typeface="+mn-lt"/>
              </a:rPr>
              <a:t>Centrum voor levensvragen Flevoland: </a:t>
            </a:r>
            <a:endParaRPr lang="nl-NL" sz="1600">
              <a:solidFill>
                <a:srgbClr val="78227B"/>
              </a:solidFill>
              <a:latin typeface="+mn-lt"/>
              <a:ea typeface="Calibri" panose="020F0502020204030204"/>
              <a:cs typeface="Calibri" panose="020F0502020204030204"/>
            </a:endParaRPr>
          </a:p>
          <a:p>
            <a:pPr eaLnBrk="1" fontAlgn="auto" hangingPunct="1">
              <a:lnSpc>
                <a:spcPct val="110000"/>
              </a:lnSpc>
              <a:spcBef>
                <a:spcPts val="0"/>
              </a:spcBef>
              <a:spcAft>
                <a:spcPts val="0"/>
              </a:spcAft>
              <a:defRPr/>
            </a:pPr>
            <a:r>
              <a:rPr lang="nl-NL" sz="1600" dirty="0">
                <a:solidFill>
                  <a:srgbClr val="78227B"/>
                </a:solidFill>
                <a:latin typeface="Calibri"/>
                <a:ea typeface="Calibri"/>
                <a:cs typeface="Calibri"/>
              </a:rPr>
              <a:t>Team van geestelijk verzorgers, bereikbaar voor vragen op het gebied van zingeving en levensbeschouwing. </a:t>
            </a:r>
          </a:p>
          <a:p>
            <a:pPr eaLnBrk="1" fontAlgn="auto" hangingPunct="1">
              <a:lnSpc>
                <a:spcPct val="110000"/>
              </a:lnSpc>
              <a:spcBef>
                <a:spcPts val="0"/>
              </a:spcBef>
              <a:spcAft>
                <a:spcPts val="0"/>
              </a:spcAft>
              <a:defRPr/>
            </a:pPr>
            <a:r>
              <a:rPr lang="nl-NL" sz="1600" dirty="0">
                <a:solidFill>
                  <a:srgbClr val="78227B"/>
                </a:solidFill>
                <a:latin typeface="Calibri"/>
                <a:ea typeface="Calibri"/>
                <a:cs typeface="Calibri"/>
              </a:rPr>
              <a:t>Tel. 06-15171448, ma t/m vr 10.00 - 13.00 uur.</a:t>
            </a:r>
          </a:p>
          <a:p>
            <a:pPr eaLnBrk="1" fontAlgn="auto" hangingPunct="1">
              <a:lnSpc>
                <a:spcPct val="110000"/>
              </a:lnSpc>
              <a:spcBef>
                <a:spcPts val="0"/>
              </a:spcBef>
              <a:spcAft>
                <a:spcPts val="0"/>
              </a:spcAft>
              <a:defRPr/>
            </a:pPr>
            <a:endParaRPr lang="nl-NL" sz="1600" b="1" dirty="0">
              <a:solidFill>
                <a:srgbClr val="00333A"/>
              </a:solidFill>
              <a:latin typeface="+mn-lt"/>
            </a:endParaRPr>
          </a:p>
          <a:p>
            <a:pPr algn="just" eaLnBrk="1" fontAlgn="auto" hangingPunct="1">
              <a:spcBef>
                <a:spcPts val="0"/>
              </a:spcBef>
              <a:spcAft>
                <a:spcPts val="0"/>
              </a:spcAft>
              <a:defRPr/>
            </a:pPr>
            <a:endParaRPr lang="nl-NL" sz="1700" dirty="0">
              <a:solidFill>
                <a:srgbClr val="00333A"/>
              </a:solidFill>
              <a:latin typeface="+mn-lt"/>
            </a:endParaRPr>
          </a:p>
        </p:txBody>
      </p:sp>
      <p:sp>
        <p:nvSpPr>
          <p:cNvPr id="4101"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rgbClr val="EA5545"/>
                </a:solidFill>
                <a:latin typeface="Abadi"/>
              </a:rPr>
              <a:t>Transmuraal </a:t>
            </a:r>
            <a:r>
              <a:rPr lang="nl-NL" altLang="nl-NL" err="1">
                <a:solidFill>
                  <a:srgbClr val="EA5545"/>
                </a:solidFill>
                <a:latin typeface="Abadi"/>
              </a:rPr>
              <a:t>Zorgpad</a:t>
            </a:r>
            <a:r>
              <a:rPr lang="nl-NL" altLang="nl-NL" dirty="0">
                <a:solidFill>
                  <a:srgbClr val="EA5545"/>
                </a:solidFill>
                <a:latin typeface="Abadi"/>
              </a:rPr>
              <a:t> Palliatieve Zorg Almere</a:t>
            </a:r>
          </a:p>
        </p:txBody>
      </p:sp>
      <p:sp>
        <p:nvSpPr>
          <p:cNvPr id="2" name="Vijfhoek 1">
            <a:hlinkClick r:id="rId5" action="ppaction://hlinksldjump"/>
          </p:cNvPr>
          <p:cNvSpPr/>
          <p:nvPr/>
        </p:nvSpPr>
        <p:spPr>
          <a:xfrm rot="16200000">
            <a:off x="11366498" y="6159500"/>
            <a:ext cx="613833" cy="499533"/>
          </a:xfrm>
          <a:prstGeom prst="homePlate">
            <a:avLst/>
          </a:prstGeom>
          <a:solidFill>
            <a:srgbClr val="EA5545"/>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HOME</a:t>
            </a:r>
          </a:p>
        </p:txBody>
      </p:sp>
      <p:pic>
        <p:nvPicPr>
          <p:cNvPr id="4" name="Afbeelding 3" descr="Afbeelding met tekst, Graphics, grafische vormgeving, Lettertype&#10;&#10;Automatisch gegenereerde beschrijving">
            <a:extLst>
              <a:ext uri="{FF2B5EF4-FFF2-40B4-BE49-F238E27FC236}">
                <a16:creationId xmlns:a16="http://schemas.microsoft.com/office/drawing/2014/main" id="{C214F9CA-F3B2-1823-0950-1F65EC53342A}"/>
              </a:ext>
            </a:extLst>
          </p:cNvPr>
          <p:cNvPicPr>
            <a:picLocks noChangeAspect="1"/>
          </p:cNvPicPr>
          <p:nvPr/>
        </p:nvPicPr>
        <p:blipFill>
          <a:blip r:embed="rId6"/>
          <a:stretch>
            <a:fillRect/>
          </a:stretch>
        </p:blipFill>
        <p:spPr>
          <a:xfrm>
            <a:off x="271997" y="249764"/>
            <a:ext cx="2286000" cy="635323"/>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785938"/>
            <a:ext cx="11734800" cy="4835525"/>
          </a:xfrm>
          <a:prstGeom prst="rect">
            <a:avLst/>
          </a:prstGeom>
          <a:solidFill>
            <a:srgbClr val="FEF4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Rechthoek 5">
            <a:extLst>
              <a:ext uri="{FF2B5EF4-FFF2-40B4-BE49-F238E27FC236}">
                <a16:creationId xmlns:a16="http://schemas.microsoft.com/office/drawing/2014/main" id="{BCFA84FE-56DC-4110-AF34-28F28A2489C7}"/>
              </a:ext>
            </a:extLst>
          </p:cNvPr>
          <p:cNvSpPr/>
          <p:nvPr/>
        </p:nvSpPr>
        <p:spPr>
          <a:xfrm>
            <a:off x="-695325" y="1141413"/>
            <a:ext cx="12045950" cy="1228725"/>
          </a:xfrm>
          <a:prstGeom prst="rect">
            <a:avLst/>
          </a:prstGeom>
          <a:solidFill>
            <a:srgbClr val="78227B"/>
          </a:solidFill>
          <a:ln w="19050">
            <a:solidFill>
              <a:srgbClr val="0033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nl-NL" sz="2800" dirty="0">
                <a:latin typeface="Abadi" panose="020B0604020104020204" pitchFamily="34" charset="0"/>
              </a:rPr>
              <a:t>	Introductie Palliatieve Zorg</a:t>
            </a:r>
          </a:p>
        </p:txBody>
      </p:sp>
      <p:sp>
        <p:nvSpPr>
          <p:cNvPr id="7" name="Tekstvak 6">
            <a:extLst>
              <a:ext uri="{FF2B5EF4-FFF2-40B4-BE49-F238E27FC236}">
                <a16:creationId xmlns:a16="http://schemas.microsoft.com/office/drawing/2014/main" id="{813D98B9-4FC9-4E1A-82BC-A65D25093C6F}"/>
              </a:ext>
            </a:extLst>
          </p:cNvPr>
          <p:cNvSpPr txBox="1"/>
          <p:nvPr/>
        </p:nvSpPr>
        <p:spPr>
          <a:xfrm>
            <a:off x="1024467" y="2531535"/>
            <a:ext cx="10083800" cy="4046547"/>
          </a:xfrm>
          <a:prstGeom prst="rect">
            <a:avLst/>
          </a:prstGeom>
          <a:noFill/>
        </p:spPr>
        <p:txBody>
          <a:bodyPr wrap="none" lIns="91440" tIns="45720" rIns="91440" bIns="45720" numCol="2" spcCol="720000" anchor="t"/>
          <a:lstStyle/>
          <a:p>
            <a:pPr eaLnBrk="1" fontAlgn="auto" hangingPunct="1">
              <a:spcBef>
                <a:spcPts val="0"/>
              </a:spcBef>
              <a:spcAft>
                <a:spcPts val="0"/>
              </a:spcAft>
              <a:defRPr/>
            </a:pPr>
            <a:r>
              <a:rPr lang="nl-NL" sz="1600" b="1" dirty="0">
                <a:solidFill>
                  <a:srgbClr val="78227B"/>
                </a:solidFill>
                <a:latin typeface="+mn-lt"/>
              </a:rPr>
              <a:t>Wat</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Palliatieve zorg is zorg die de kwaliteit van het leven verbetert van patiënten en hun naasten die te maken hebben met  een levensbedreigende aandoening of kwetsbaarheid , door het voorkomen en verlichten van lijden, door middel van vroegtijdige signalering en zorgvuldige beoordeling en behandeling van problemen van fysieke, psychische, sociale en spirituele aard. Gedurende het beloop van de ziekte heeft palliatieve zorg oog voor het behoud van autonomie, toegang tot informatie en keuzemogelijkheden.* </a:t>
            </a:r>
            <a:endParaRPr lang="nl-NL" sz="1600" dirty="0">
              <a:solidFill>
                <a:srgbClr val="78227B"/>
              </a:solidFill>
              <a:latin typeface="+mn-lt"/>
              <a:ea typeface="Calibri"/>
              <a:cs typeface="Calibri"/>
            </a:endParaRPr>
          </a:p>
          <a:p>
            <a:pPr algn="just" eaLnBrk="1" fontAlgn="auto" hangingPunct="1">
              <a:spcBef>
                <a:spcPts val="0"/>
              </a:spcBef>
              <a:spcAft>
                <a:spcPts val="0"/>
              </a:spcAft>
              <a:defRPr/>
            </a:pPr>
            <a:endParaRPr lang="nl-NL" sz="1600" dirty="0">
              <a:solidFill>
                <a:srgbClr val="78227B"/>
              </a:solidFill>
              <a:latin typeface="+mn-lt"/>
              <a:ea typeface="Calibri"/>
              <a:cs typeface="Calibri"/>
            </a:endParaRPr>
          </a:p>
          <a:p>
            <a:pPr algn="just" eaLnBrk="1" fontAlgn="auto" hangingPunct="1">
              <a:spcBef>
                <a:spcPts val="0"/>
              </a:spcBef>
              <a:spcAft>
                <a:spcPts val="0"/>
              </a:spcAft>
              <a:defRPr/>
            </a:pPr>
            <a:r>
              <a:rPr lang="nl-NL" sz="1600" dirty="0">
                <a:solidFill>
                  <a:srgbClr val="78227B"/>
                </a:solidFill>
                <a:latin typeface="+mn-lt"/>
              </a:rPr>
              <a:t>Palliatieve zorg is zorg op maat, die aansluit bij de wensen en behoeften van patiënt en naasten. </a:t>
            </a:r>
            <a:endParaRPr lang="nl-NL" sz="1600" dirty="0">
              <a:solidFill>
                <a:srgbClr val="78227B"/>
              </a:solidFill>
              <a:latin typeface="+mn-lt"/>
              <a:ea typeface="Calibri"/>
              <a:cs typeface="Calibri"/>
            </a:endParaRPr>
          </a:p>
          <a:p>
            <a:pPr algn="just" eaLnBrk="1" fontAlgn="auto" hangingPunct="1">
              <a:spcBef>
                <a:spcPts val="0"/>
              </a:spcBef>
              <a:spcAft>
                <a:spcPts val="0"/>
              </a:spcAft>
              <a:defRPr/>
            </a:pPr>
            <a:endParaRPr lang="nl-NL" sz="1600" dirty="0">
              <a:solidFill>
                <a:srgbClr val="78227B"/>
              </a:solidFill>
              <a:latin typeface="+mn-lt"/>
              <a:ea typeface="Calibri"/>
              <a:cs typeface="Calibri"/>
            </a:endParaRPr>
          </a:p>
          <a:p>
            <a:pPr algn="just" eaLnBrk="1" fontAlgn="auto" hangingPunct="1">
              <a:spcBef>
                <a:spcPts val="0"/>
              </a:spcBef>
              <a:spcAft>
                <a:spcPts val="0"/>
              </a:spcAft>
              <a:defRPr/>
            </a:pPr>
            <a:r>
              <a:rPr lang="nl-NL" sz="1600" dirty="0">
                <a:solidFill>
                  <a:srgbClr val="78227B"/>
                </a:solidFill>
                <a:latin typeface="+mn-lt"/>
              </a:rPr>
              <a:t>Palliatieve zorg is multidisciplinaire zorg. </a:t>
            </a:r>
            <a:endParaRPr lang="nl-NL" sz="1600" dirty="0">
              <a:solidFill>
                <a:srgbClr val="78227B"/>
              </a:solidFill>
              <a:latin typeface="+mn-lt"/>
              <a:ea typeface="Calibri"/>
              <a:cs typeface="Calibri"/>
            </a:endParaRPr>
          </a:p>
          <a:p>
            <a:pPr marL="285750" indent="-285750" algn="just" eaLnBrk="1" fontAlgn="auto" hangingPunct="1">
              <a:spcBef>
                <a:spcPts val="0"/>
              </a:spcBef>
              <a:spcAft>
                <a:spcPts val="0"/>
              </a:spcAft>
              <a:buFont typeface="Calibri" panose="020F0502020204030204" pitchFamily="34" charset="0"/>
              <a:buChar char="*"/>
              <a:defRPr/>
            </a:pPr>
            <a:r>
              <a:rPr lang="nl-NL" sz="1400" i="1" dirty="0">
                <a:solidFill>
                  <a:srgbClr val="B61276"/>
                </a:solidFill>
                <a:latin typeface="+mn-lt"/>
              </a:rPr>
              <a:t>Bron: aangepaste definitie palliatieve zorg in het kwaliteits-kader ( gemodificeerd WHO 2002)</a:t>
            </a:r>
            <a:endParaRPr lang="nl-NL" sz="1400" i="1">
              <a:solidFill>
                <a:srgbClr val="B61276"/>
              </a:solidFill>
              <a:latin typeface="+mn-lt"/>
              <a:ea typeface="Calibri"/>
              <a:cs typeface="Calibri"/>
            </a:endParaRPr>
          </a:p>
          <a:p>
            <a:pPr algn="just" eaLnBrk="1" fontAlgn="auto" hangingPunct="1">
              <a:spcBef>
                <a:spcPts val="0"/>
              </a:spcBef>
              <a:spcAft>
                <a:spcPts val="0"/>
              </a:spcAft>
              <a:defRPr/>
            </a:pPr>
            <a:endParaRPr lang="nl-NL" sz="1600" i="1" dirty="0">
              <a:solidFill>
                <a:srgbClr val="78227B"/>
              </a:solidFill>
              <a:latin typeface="+mn-lt"/>
              <a:ea typeface="Calibri"/>
              <a:cs typeface="Calibri"/>
            </a:endParaRPr>
          </a:p>
          <a:p>
            <a:pPr algn="just" eaLnBrk="1" fontAlgn="auto" hangingPunct="1">
              <a:spcBef>
                <a:spcPts val="0"/>
              </a:spcBef>
              <a:spcAft>
                <a:spcPts val="0"/>
              </a:spcAft>
              <a:defRPr/>
            </a:pPr>
            <a:endParaRPr lang="nl-NL" sz="1700" dirty="0">
              <a:solidFill>
                <a:srgbClr val="00333A"/>
              </a:solidFill>
              <a:latin typeface="+mn-lt"/>
            </a:endParaRPr>
          </a:p>
        </p:txBody>
      </p:sp>
      <p:sp>
        <p:nvSpPr>
          <p:cNvPr id="5125"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rgbClr val="EA5545"/>
                </a:solidFill>
                <a:latin typeface="Abadi"/>
              </a:rPr>
              <a:t>Transmuraal </a:t>
            </a:r>
            <a:r>
              <a:rPr lang="nl-NL" altLang="nl-NL" dirty="0" err="1">
                <a:solidFill>
                  <a:srgbClr val="EA5545"/>
                </a:solidFill>
                <a:latin typeface="Abadi"/>
              </a:rPr>
              <a:t>Zorgpad</a:t>
            </a:r>
            <a:r>
              <a:rPr lang="nl-NL" altLang="nl-NL" dirty="0">
                <a:solidFill>
                  <a:srgbClr val="EA5545"/>
                </a:solidFill>
                <a:latin typeface="Abadi"/>
              </a:rPr>
              <a:t> Palliatieve Zorg Almere</a:t>
            </a:r>
          </a:p>
        </p:txBody>
      </p:sp>
      <p:sp>
        <p:nvSpPr>
          <p:cNvPr id="10" name="Vijfhoek 9">
            <a:hlinkClick r:id="rId2" action="ppaction://hlinksldjump"/>
          </p:cNvPr>
          <p:cNvSpPr/>
          <p:nvPr/>
        </p:nvSpPr>
        <p:spPr>
          <a:xfrm rot="16200000">
            <a:off x="11366498" y="6159500"/>
            <a:ext cx="613833" cy="499533"/>
          </a:xfrm>
          <a:prstGeom prst="homePlate">
            <a:avLst/>
          </a:prstGeom>
          <a:solidFill>
            <a:srgbClr val="EA5545"/>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HOME</a:t>
            </a:r>
          </a:p>
        </p:txBody>
      </p:sp>
      <p:pic>
        <p:nvPicPr>
          <p:cNvPr id="3" name="Afbeelding 2" descr="Afbeelding met tekst, Graphics, grafische vormgeving, Lettertype&#10;&#10;Automatisch gegenereerde beschrijving">
            <a:extLst>
              <a:ext uri="{FF2B5EF4-FFF2-40B4-BE49-F238E27FC236}">
                <a16:creationId xmlns:a16="http://schemas.microsoft.com/office/drawing/2014/main" id="{3B5EDCD0-36F0-C005-9D4B-51748F82E55D}"/>
              </a:ext>
            </a:extLst>
          </p:cNvPr>
          <p:cNvPicPr>
            <a:picLocks noChangeAspect="1"/>
          </p:cNvPicPr>
          <p:nvPr/>
        </p:nvPicPr>
        <p:blipFill>
          <a:blip r:embed="rId3"/>
          <a:stretch>
            <a:fillRect/>
          </a:stretch>
        </p:blipFill>
        <p:spPr>
          <a:xfrm>
            <a:off x="271997" y="249764"/>
            <a:ext cx="2286000" cy="635323"/>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785938"/>
            <a:ext cx="11734800" cy="4835525"/>
          </a:xfrm>
          <a:prstGeom prst="rect">
            <a:avLst/>
          </a:prstGeom>
          <a:solidFill>
            <a:srgbClr val="FEF4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Rechthoek 5">
            <a:extLst>
              <a:ext uri="{FF2B5EF4-FFF2-40B4-BE49-F238E27FC236}">
                <a16:creationId xmlns:a16="http://schemas.microsoft.com/office/drawing/2014/main" id="{BCFA84FE-56DC-4110-AF34-28F28A2489C7}"/>
              </a:ext>
            </a:extLst>
          </p:cNvPr>
          <p:cNvSpPr/>
          <p:nvPr/>
        </p:nvSpPr>
        <p:spPr>
          <a:xfrm>
            <a:off x="-695325" y="1141413"/>
            <a:ext cx="12045950" cy="1228725"/>
          </a:xfrm>
          <a:prstGeom prst="rect">
            <a:avLst/>
          </a:prstGeom>
          <a:solidFill>
            <a:srgbClr val="78227B"/>
          </a:solidFill>
          <a:ln w="19050">
            <a:solidFill>
              <a:srgbClr val="0033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nl-NL" sz="2800" dirty="0">
                <a:latin typeface="Abadi" panose="020B0604020104020204" pitchFamily="34" charset="0"/>
              </a:rPr>
              <a:t>	Markering palliatieve fase</a:t>
            </a:r>
          </a:p>
        </p:txBody>
      </p:sp>
      <p:sp>
        <p:nvSpPr>
          <p:cNvPr id="7" name="Tekstvak 6">
            <a:extLst>
              <a:ext uri="{FF2B5EF4-FFF2-40B4-BE49-F238E27FC236}">
                <a16:creationId xmlns:a16="http://schemas.microsoft.com/office/drawing/2014/main" id="{813D98B9-4FC9-4E1A-82BC-A65D25093C6F}"/>
              </a:ext>
            </a:extLst>
          </p:cNvPr>
          <p:cNvSpPr txBox="1"/>
          <p:nvPr/>
        </p:nvSpPr>
        <p:spPr>
          <a:xfrm>
            <a:off x="1024467" y="2531535"/>
            <a:ext cx="10083800" cy="4046547"/>
          </a:xfrm>
          <a:prstGeom prst="rect">
            <a:avLst/>
          </a:prstGeom>
          <a:noFill/>
        </p:spPr>
        <p:txBody>
          <a:bodyPr wrap="none" lIns="91440" tIns="45720" rIns="91440" bIns="45720" numCol="2" spcCol="720000" anchor="t"/>
          <a:lstStyle/>
          <a:p>
            <a:pPr eaLnBrk="1" fontAlgn="auto" hangingPunct="1">
              <a:spcBef>
                <a:spcPts val="0"/>
              </a:spcBef>
              <a:spcAft>
                <a:spcPts val="0"/>
              </a:spcAft>
              <a:defRPr/>
            </a:pPr>
            <a:r>
              <a:rPr lang="nl-NL" sz="1600" b="1" dirty="0">
                <a:solidFill>
                  <a:srgbClr val="78227B"/>
                </a:solidFill>
                <a:latin typeface="+mn-lt"/>
              </a:rPr>
              <a:t>Wat</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Het palliatief traject start met het signaleren van patiënten met een beperkte levensverwachting. </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Waarom</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Hiermee wordt duidelijk dat de laatste levensfase is aangebroken voor patiënt en professional. Op basis daarvan kunnen behandelkeuzes gericht op kwaliteit van leven worden gemaakt. </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Hoe </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EA5545"/>
                </a:solidFill>
                <a:latin typeface="+mn-lt"/>
                <a:hlinkClick r:id="rId2">
                  <a:extLst>
                    <a:ext uri="{A12FA001-AC4F-418D-AE19-62706E023703}">
                      <ahyp:hlinkClr xmlns:ahyp="http://schemas.microsoft.com/office/drawing/2018/hyperlinkcolor" val="tx"/>
                    </a:ext>
                  </a:extLst>
                </a:hlinkClick>
              </a:rPr>
              <a:t>Surprise question</a:t>
            </a:r>
            <a:r>
              <a:rPr lang="nl-NL" sz="1600" b="1" dirty="0">
                <a:solidFill>
                  <a:srgbClr val="EA5545"/>
                </a:solidFill>
                <a:latin typeface="+mn-lt"/>
              </a:rPr>
              <a:t>:</a:t>
            </a:r>
            <a:r>
              <a:rPr lang="nl-NL" sz="1600" b="1" dirty="0">
                <a:solidFill>
                  <a:srgbClr val="78227B"/>
                </a:solidFill>
                <a:latin typeface="+mn-lt"/>
              </a:rPr>
              <a:t> </a:t>
            </a:r>
            <a:r>
              <a:rPr lang="nl-NL" sz="1600" dirty="0">
                <a:solidFill>
                  <a:srgbClr val="78227B"/>
                </a:solidFill>
                <a:latin typeface="+mn-lt"/>
              </a:rPr>
              <a:t>'Zou het mij verbazen wanneer deze patiënt in de komende 12 maanden komt te overlijden?‘</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Wie</a:t>
            </a:r>
            <a:r>
              <a:rPr lang="nl-NL" sz="1600" dirty="0">
                <a:solidFill>
                  <a:srgbClr val="78227B"/>
                </a:solidFill>
                <a:latin typeface="+mn-lt"/>
              </a:rPr>
              <a:t> </a:t>
            </a: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Iedereen kan de palliatieve fase signaleren. Degene die signaleert heeft de verantwoordelijkheid om zijn bevindingen te bespreken met de hoofdbehandelaar/ huisarts, zodat het Advance Care Planning-gesprek gevoerd kan worden. </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Hulpmiddelen</a:t>
            </a:r>
            <a:endParaRPr lang="nl-NL" sz="1600" b="1"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2">
                  <a:extLst>
                    <a:ext uri="{A12FA001-AC4F-418D-AE19-62706E023703}">
                      <ahyp:hlinkClr xmlns:ahyp="http://schemas.microsoft.com/office/drawing/2018/hyperlinkcolor" val="tx"/>
                    </a:ext>
                  </a:extLst>
                </a:hlinkClick>
              </a:rPr>
              <a:t>Surprise question</a:t>
            </a:r>
            <a:endParaRPr lang="nl-NL" sz="1600">
              <a:solidFill>
                <a:srgbClr val="EA5545"/>
              </a:solidFill>
              <a:latin typeface="+mn-lt"/>
              <a:ea typeface="Calibri"/>
              <a:cs typeface="Calibri"/>
              <a:hlinkClick r:id="rId2">
                <a:extLst>
                  <a:ext uri="{A12FA001-AC4F-418D-AE19-62706E023703}">
                    <ahyp:hlinkClr xmlns:ahyp="http://schemas.microsoft.com/office/drawing/2018/hyperlinkcolor" val="tx"/>
                  </a:ext>
                </a:extLst>
              </a:hlinkClick>
            </a:endParaRPr>
          </a:p>
          <a:p>
            <a:pPr marL="285750" indent="-285750" eaLnBrk="1" fontAlgn="auto" hangingPunct="1">
              <a:spcBef>
                <a:spcPts val="0"/>
              </a:spcBef>
              <a:spcAft>
                <a:spcPts val="0"/>
              </a:spcAft>
              <a:buFont typeface="Wingdings" panose="05000000000000000000" pitchFamily="2" charset="2"/>
              <a:buChar char="§"/>
              <a:defRPr/>
            </a:pPr>
            <a:r>
              <a:rPr lang="en-US" sz="1600" dirty="0">
                <a:solidFill>
                  <a:srgbClr val="EA5545"/>
                </a:solidFill>
                <a:latin typeface="+mn-lt"/>
                <a:hlinkClick r:id="rId3">
                  <a:extLst>
                    <a:ext uri="{A12FA001-AC4F-418D-AE19-62706E023703}">
                      <ahyp:hlinkClr xmlns:ahyp="http://schemas.microsoft.com/office/drawing/2018/hyperlinkcolor" val="tx"/>
                    </a:ext>
                  </a:extLst>
                </a:hlinkClick>
              </a:rPr>
              <a:t>Supportive and Palliative Care Indicators Tool (SPICT™)</a:t>
            </a:r>
            <a:endParaRPr lang="nl-NL" sz="1600" dirty="0">
              <a:solidFill>
                <a:srgbClr val="EA5545"/>
              </a:solidFill>
              <a:latin typeface="+mn-lt"/>
              <a:hlinkClick r:id="rId3">
                <a:extLst>
                  <a:ext uri="{A12FA001-AC4F-418D-AE19-62706E023703}">
                    <ahyp:hlinkClr xmlns:ahyp="http://schemas.microsoft.com/office/drawing/2018/hyperlinkcolor" val="tx"/>
                  </a:ext>
                </a:extLst>
              </a:hlinkClick>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4" action="ppaction://hlinksldjump">
                  <a:extLst>
                    <a:ext uri="{A12FA001-AC4F-418D-AE19-62706E023703}">
                      <ahyp:hlinkClr xmlns:ahyp="http://schemas.microsoft.com/office/drawing/2018/hyperlinkcolor" val="tx"/>
                    </a:ext>
                  </a:extLst>
                </a:hlinkClick>
              </a:rPr>
              <a:t>Advance Care Planning</a:t>
            </a:r>
            <a:endParaRPr lang="nl-NL" sz="1600" dirty="0">
              <a:solidFill>
                <a:srgbClr val="EA5545"/>
              </a:solidFill>
              <a:latin typeface="+mn-lt"/>
              <a:ea typeface="Calibri"/>
              <a:cs typeface="Calibri"/>
            </a:endParaRPr>
          </a:p>
          <a:p>
            <a:pPr eaLnBrk="1" fontAlgn="auto" hangingPunct="1">
              <a:spcBef>
                <a:spcPts val="0"/>
              </a:spcBef>
              <a:spcAft>
                <a:spcPts val="0"/>
              </a:spcAft>
              <a:defRPr/>
            </a:pPr>
            <a:endParaRPr lang="nl-NL" sz="1600" i="1" dirty="0">
              <a:solidFill>
                <a:srgbClr val="00A0B5"/>
              </a:solidFill>
              <a:latin typeface="+mn-lt"/>
            </a:endParaRPr>
          </a:p>
          <a:p>
            <a:pPr eaLnBrk="1" fontAlgn="auto" hangingPunct="1">
              <a:spcBef>
                <a:spcPts val="0"/>
              </a:spcBef>
              <a:spcAft>
                <a:spcPts val="0"/>
              </a:spcAft>
              <a:defRPr/>
            </a:pPr>
            <a:endParaRPr lang="nl-NL" sz="1700" dirty="0">
              <a:solidFill>
                <a:srgbClr val="00333A"/>
              </a:solidFill>
              <a:latin typeface="+mn-lt"/>
            </a:endParaRPr>
          </a:p>
        </p:txBody>
      </p:sp>
      <p:sp>
        <p:nvSpPr>
          <p:cNvPr id="6149"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rgbClr val="EA5545"/>
                </a:solidFill>
                <a:latin typeface="Abadi"/>
              </a:rPr>
              <a:t>Transmuraal </a:t>
            </a:r>
            <a:r>
              <a:rPr lang="nl-NL" altLang="nl-NL" err="1">
                <a:solidFill>
                  <a:srgbClr val="EA5545"/>
                </a:solidFill>
                <a:latin typeface="Abadi"/>
              </a:rPr>
              <a:t>Zorgpad</a:t>
            </a:r>
            <a:r>
              <a:rPr lang="nl-NL" altLang="nl-NL" dirty="0">
                <a:solidFill>
                  <a:srgbClr val="EA5545"/>
                </a:solidFill>
                <a:latin typeface="Abadi"/>
              </a:rPr>
              <a:t> Palliatieve Zorg Almere</a:t>
            </a:r>
          </a:p>
        </p:txBody>
      </p:sp>
      <p:sp>
        <p:nvSpPr>
          <p:cNvPr id="9" name="Vijfhoek 8">
            <a:hlinkClick r:id="rId5" action="ppaction://hlinksldjump"/>
          </p:cNvPr>
          <p:cNvSpPr/>
          <p:nvPr/>
        </p:nvSpPr>
        <p:spPr>
          <a:xfrm rot="16200000">
            <a:off x="11366498" y="6159500"/>
            <a:ext cx="613833" cy="499533"/>
          </a:xfrm>
          <a:prstGeom prst="homePlate">
            <a:avLst/>
          </a:prstGeom>
          <a:solidFill>
            <a:srgbClr val="EA5545"/>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HOME</a:t>
            </a:r>
          </a:p>
        </p:txBody>
      </p:sp>
      <p:pic>
        <p:nvPicPr>
          <p:cNvPr id="3" name="Afbeelding 2" descr="Afbeelding met tekst, Graphics, grafische vormgeving, Lettertype&#10;&#10;Automatisch gegenereerde beschrijving">
            <a:extLst>
              <a:ext uri="{FF2B5EF4-FFF2-40B4-BE49-F238E27FC236}">
                <a16:creationId xmlns:a16="http://schemas.microsoft.com/office/drawing/2014/main" id="{8327EB5F-6528-C9AA-E9CA-84B35D065B60}"/>
              </a:ext>
            </a:extLst>
          </p:cNvPr>
          <p:cNvPicPr>
            <a:picLocks noChangeAspect="1"/>
          </p:cNvPicPr>
          <p:nvPr/>
        </p:nvPicPr>
        <p:blipFill>
          <a:blip r:embed="rId6"/>
          <a:stretch>
            <a:fillRect/>
          </a:stretch>
        </p:blipFill>
        <p:spPr>
          <a:xfrm>
            <a:off x="271997" y="249764"/>
            <a:ext cx="2286000" cy="63532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785938"/>
            <a:ext cx="11734800" cy="4835525"/>
          </a:xfrm>
          <a:prstGeom prst="rect">
            <a:avLst/>
          </a:prstGeom>
          <a:solidFill>
            <a:srgbClr val="FEF4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Rechthoek 5">
            <a:extLst>
              <a:ext uri="{FF2B5EF4-FFF2-40B4-BE49-F238E27FC236}">
                <a16:creationId xmlns:a16="http://schemas.microsoft.com/office/drawing/2014/main" id="{BCFA84FE-56DC-4110-AF34-28F28A2489C7}"/>
              </a:ext>
            </a:extLst>
          </p:cNvPr>
          <p:cNvSpPr/>
          <p:nvPr/>
        </p:nvSpPr>
        <p:spPr>
          <a:xfrm>
            <a:off x="-695325" y="1141413"/>
            <a:ext cx="12045950" cy="1228725"/>
          </a:xfrm>
          <a:prstGeom prst="rect">
            <a:avLst/>
          </a:prstGeom>
          <a:solidFill>
            <a:srgbClr val="78227B"/>
          </a:solidFill>
          <a:ln w="19050">
            <a:solidFill>
              <a:srgbClr val="0033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nl-NL" sz="2800" dirty="0">
                <a:latin typeface="Abadi" panose="020B0604020104020204" pitchFamily="34" charset="0"/>
              </a:rPr>
              <a:t>	Advance Care Planning</a:t>
            </a:r>
          </a:p>
        </p:txBody>
      </p:sp>
      <p:sp>
        <p:nvSpPr>
          <p:cNvPr id="7" name="Tekstvak 6">
            <a:extLst>
              <a:ext uri="{FF2B5EF4-FFF2-40B4-BE49-F238E27FC236}">
                <a16:creationId xmlns:a16="http://schemas.microsoft.com/office/drawing/2014/main" id="{813D98B9-4FC9-4E1A-82BC-A65D25093C6F}"/>
              </a:ext>
            </a:extLst>
          </p:cNvPr>
          <p:cNvSpPr txBox="1"/>
          <p:nvPr/>
        </p:nvSpPr>
        <p:spPr>
          <a:xfrm>
            <a:off x="1024467" y="2531535"/>
            <a:ext cx="10083800" cy="4046547"/>
          </a:xfrm>
          <a:prstGeom prst="rect">
            <a:avLst/>
          </a:prstGeom>
          <a:noFill/>
        </p:spPr>
        <p:txBody>
          <a:bodyPr wrap="none" lIns="91440" tIns="45720" rIns="91440" bIns="45720" numCol="2" spcCol="720000" anchor="t"/>
          <a:lstStyle/>
          <a:p>
            <a:pPr eaLnBrk="1" fontAlgn="auto" hangingPunct="1">
              <a:spcBef>
                <a:spcPts val="0"/>
              </a:spcBef>
              <a:spcAft>
                <a:spcPts val="0"/>
              </a:spcAft>
              <a:defRPr/>
            </a:pPr>
            <a:r>
              <a:rPr lang="nl-NL" sz="1600" b="1" dirty="0">
                <a:solidFill>
                  <a:srgbClr val="78227B"/>
                </a:solidFill>
                <a:latin typeface="+mn-lt"/>
              </a:rPr>
              <a:t>Wat</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Advance Care Planning (ACP) is het proces waarbij een patiënt in samenspraak met hulpverleners en naasten, besluiten neemt en vastlegt over de toekomst. </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Waarom</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ACP draagt bij aan het bevorderen van de kwaliteit van leven in de laatste levensfase. Door afspraken te maken op verschillende domeinen is de kans groter dat de laatste levensfase verloopt volgens de wensen van de patiënt en naasten en voorkomt het dat de patiënt medisch zinloze handelingen ondergaat.</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Hoe </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Belangrijke vragen om het gesprek te openen zijn: </a:t>
            </a:r>
            <a:br>
              <a:rPr lang="nl-NL" sz="1600" dirty="0">
                <a:solidFill>
                  <a:srgbClr val="78227B"/>
                </a:solidFill>
                <a:latin typeface="+mn-lt"/>
              </a:rPr>
            </a:br>
            <a:r>
              <a:rPr lang="nl-NL" sz="1600" dirty="0">
                <a:solidFill>
                  <a:srgbClr val="78227B"/>
                </a:solidFill>
                <a:latin typeface="+mn-lt"/>
              </a:rPr>
              <a:t>1) ‘wat verwacht u van de komende maanden?’ </a:t>
            </a:r>
            <a:br>
              <a:rPr lang="nl-NL" sz="1600" dirty="0">
                <a:solidFill>
                  <a:srgbClr val="78227B"/>
                </a:solidFill>
                <a:latin typeface="+mn-lt"/>
              </a:rPr>
            </a:br>
            <a:r>
              <a:rPr lang="nl-NL" sz="1600" dirty="0">
                <a:solidFill>
                  <a:srgbClr val="78227B"/>
                </a:solidFill>
                <a:latin typeface="+mn-lt"/>
              </a:rPr>
              <a:t>2) ‘En wat is daarbij voor u belangrijk’</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Wie</a:t>
            </a:r>
            <a:r>
              <a:rPr lang="nl-NL" sz="1600" dirty="0">
                <a:solidFill>
                  <a:srgbClr val="78227B"/>
                </a:solidFill>
                <a:latin typeface="+mn-lt"/>
              </a:rPr>
              <a:t> </a:t>
            </a: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dirty="0">
                <a:solidFill>
                  <a:srgbClr val="78227B"/>
                </a:solidFill>
                <a:latin typeface="+mn-lt"/>
              </a:rPr>
              <a:t>De hoofdbehandelaar/huisarts</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Hulpmiddelen</a:t>
            </a:r>
            <a:endParaRPr lang="nl-NL" sz="1600" b="1"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2" action="ppaction://hlinksldjump">
                  <a:extLst>
                    <a:ext uri="{A12FA001-AC4F-418D-AE19-62706E023703}">
                      <ahyp:hlinkClr xmlns:ahyp="http://schemas.microsoft.com/office/drawing/2018/hyperlinkcolor" val="tx"/>
                    </a:ext>
                  </a:extLst>
                </a:hlinkClick>
              </a:rPr>
              <a:t>Aandachtspunten ACP-gesprek</a:t>
            </a:r>
            <a:endParaRPr lang="nl-NL" sz="1600" dirty="0">
              <a:solidFill>
                <a:srgbClr val="EA5545"/>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3" action="ppaction://hlinksldjump">
                  <a:extLst>
                    <a:ext uri="{A12FA001-AC4F-418D-AE19-62706E023703}">
                      <ahyp:hlinkClr xmlns:ahyp="http://schemas.microsoft.com/office/drawing/2018/hyperlinkcolor" val="tx"/>
                    </a:ext>
                  </a:extLst>
                </a:hlinkClick>
              </a:rPr>
              <a:t>Voorbeeldvragen ACP gesprek</a:t>
            </a:r>
            <a:endParaRPr lang="nl-NL" sz="1600" dirty="0">
              <a:solidFill>
                <a:srgbClr val="EA5545"/>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4" action="ppaction://hlinksldjump">
                  <a:extLst>
                    <a:ext uri="{A12FA001-AC4F-418D-AE19-62706E023703}">
                      <ahyp:hlinkClr xmlns:ahyp="http://schemas.microsoft.com/office/drawing/2018/hyperlinkcolor" val="tx"/>
                    </a:ext>
                  </a:extLst>
                </a:hlinkClick>
              </a:rPr>
              <a:t>Saneren van medicatie</a:t>
            </a:r>
            <a:endParaRPr lang="nl-NL" sz="1600" dirty="0">
              <a:solidFill>
                <a:srgbClr val="EA5545"/>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5" action="ppaction://hlinksldjump">
                  <a:extLst>
                    <a:ext uri="{A12FA001-AC4F-418D-AE19-62706E023703}">
                      <ahyp:hlinkClr xmlns:ahyp="http://schemas.microsoft.com/office/drawing/2018/hyperlinkcolor" val="tx"/>
                    </a:ext>
                  </a:extLst>
                </a:hlinkClick>
              </a:rPr>
              <a:t>Aandachtspunten voor documentatie</a:t>
            </a:r>
            <a:endParaRPr lang="nl-NL" sz="1600" dirty="0">
              <a:solidFill>
                <a:srgbClr val="EA5545"/>
              </a:solidFill>
              <a:latin typeface="+mn-lt"/>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6">
                  <a:extLst>
                    <a:ext uri="{A12FA001-AC4F-418D-AE19-62706E023703}">
                      <ahyp:hlinkClr xmlns:ahyp="http://schemas.microsoft.com/office/drawing/2018/hyperlinkcolor" val="tx"/>
                    </a:ext>
                  </a:extLst>
                </a:hlinkClick>
              </a:rPr>
              <a:t>Richtlijn euthanasie KNMG</a:t>
            </a:r>
            <a:endParaRPr lang="nl-NL" sz="1600">
              <a:solidFill>
                <a:srgbClr val="EA5545"/>
              </a:solidFill>
              <a:latin typeface="+mn-lt"/>
              <a:ea typeface="Calibri"/>
              <a:cs typeface="Calibri"/>
              <a:hlinkClick r:id="rId6">
                <a:extLst>
                  <a:ext uri="{A12FA001-AC4F-418D-AE19-62706E023703}">
                    <ahyp:hlinkClr xmlns:ahyp="http://schemas.microsoft.com/office/drawing/2018/hyperlinkcolor" val="tx"/>
                  </a:ext>
                </a:extLst>
              </a:hlinkClick>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7">
                  <a:extLst>
                    <a:ext uri="{A12FA001-AC4F-418D-AE19-62706E023703}">
                      <ahyp:hlinkClr xmlns:ahyp="http://schemas.microsoft.com/office/drawing/2018/hyperlinkcolor" val="tx"/>
                    </a:ext>
                  </a:extLst>
                </a:hlinkClick>
              </a:rPr>
              <a:t>Consultatie SCEN artsen Almere</a:t>
            </a:r>
            <a:endParaRPr lang="nl-NL" sz="1600">
              <a:solidFill>
                <a:srgbClr val="EA5545"/>
              </a:solidFill>
              <a:latin typeface="+mn-lt"/>
              <a:ea typeface="Calibri"/>
              <a:cs typeface="Calibri"/>
              <a:hlinkClick r:id="rId7">
                <a:extLst>
                  <a:ext uri="{A12FA001-AC4F-418D-AE19-62706E023703}">
                    <ahyp:hlinkClr xmlns:ahyp="http://schemas.microsoft.com/office/drawing/2018/hyperlinkcolor" val="tx"/>
                  </a:ext>
                </a:extLst>
              </a:hlinkClick>
            </a:endParaRPr>
          </a:p>
          <a:p>
            <a:pPr eaLnBrk="1" fontAlgn="auto" hangingPunct="1">
              <a:spcBef>
                <a:spcPts val="0"/>
              </a:spcBef>
              <a:spcAft>
                <a:spcPts val="0"/>
              </a:spcAft>
              <a:defRPr/>
            </a:pPr>
            <a:endParaRPr lang="nl-NL" sz="1700" dirty="0">
              <a:solidFill>
                <a:srgbClr val="EA5545"/>
              </a:solidFill>
              <a:latin typeface="+mn-lt"/>
              <a:ea typeface="Calibri"/>
              <a:cs typeface="Calibri"/>
            </a:endParaRPr>
          </a:p>
        </p:txBody>
      </p:sp>
      <p:sp>
        <p:nvSpPr>
          <p:cNvPr id="7173"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rgbClr val="EA5545"/>
                </a:solidFill>
                <a:latin typeface="Abadi"/>
              </a:rPr>
              <a:t>Transmuraal </a:t>
            </a:r>
            <a:r>
              <a:rPr lang="nl-NL" altLang="nl-NL" dirty="0" err="1">
                <a:solidFill>
                  <a:srgbClr val="EA5545"/>
                </a:solidFill>
                <a:latin typeface="Abadi"/>
              </a:rPr>
              <a:t>Zorgpad</a:t>
            </a:r>
            <a:r>
              <a:rPr lang="nl-NL" altLang="nl-NL" dirty="0">
                <a:solidFill>
                  <a:srgbClr val="EA5545"/>
                </a:solidFill>
                <a:latin typeface="Abadi"/>
              </a:rPr>
              <a:t> Palliatieve Zorg Almere</a:t>
            </a:r>
          </a:p>
        </p:txBody>
      </p:sp>
      <p:sp>
        <p:nvSpPr>
          <p:cNvPr id="9" name="Vijfhoek 8">
            <a:hlinkClick r:id="rId8" action="ppaction://hlinksldjump"/>
          </p:cNvPr>
          <p:cNvSpPr/>
          <p:nvPr/>
        </p:nvSpPr>
        <p:spPr>
          <a:xfrm rot="16200000">
            <a:off x="11366498" y="6159500"/>
            <a:ext cx="613833" cy="499533"/>
          </a:xfrm>
          <a:prstGeom prst="homePlate">
            <a:avLst/>
          </a:prstGeom>
          <a:solidFill>
            <a:srgbClr val="EA5545"/>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HOME</a:t>
            </a:r>
          </a:p>
        </p:txBody>
      </p:sp>
      <p:pic>
        <p:nvPicPr>
          <p:cNvPr id="3" name="Afbeelding 2" descr="Afbeelding met tekst, Graphics, grafische vormgeving, Lettertype&#10;&#10;Automatisch gegenereerde beschrijving">
            <a:extLst>
              <a:ext uri="{FF2B5EF4-FFF2-40B4-BE49-F238E27FC236}">
                <a16:creationId xmlns:a16="http://schemas.microsoft.com/office/drawing/2014/main" id="{AA3C9DDB-0BA0-9F9B-A5FE-026AB4A04CBC}"/>
              </a:ext>
            </a:extLst>
          </p:cNvPr>
          <p:cNvPicPr>
            <a:picLocks noChangeAspect="1"/>
          </p:cNvPicPr>
          <p:nvPr/>
        </p:nvPicPr>
        <p:blipFill>
          <a:blip r:embed="rId9"/>
          <a:stretch>
            <a:fillRect/>
          </a:stretch>
        </p:blipFill>
        <p:spPr>
          <a:xfrm>
            <a:off x="271997" y="249764"/>
            <a:ext cx="2286000" cy="635323"/>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785938"/>
            <a:ext cx="11734800" cy="4835525"/>
          </a:xfrm>
          <a:prstGeom prst="rect">
            <a:avLst/>
          </a:prstGeom>
          <a:solidFill>
            <a:srgbClr val="FEF4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Rechthoek 5">
            <a:extLst>
              <a:ext uri="{FF2B5EF4-FFF2-40B4-BE49-F238E27FC236}">
                <a16:creationId xmlns:a16="http://schemas.microsoft.com/office/drawing/2014/main" id="{BCFA84FE-56DC-4110-AF34-28F28A2489C7}"/>
              </a:ext>
            </a:extLst>
          </p:cNvPr>
          <p:cNvSpPr/>
          <p:nvPr/>
        </p:nvSpPr>
        <p:spPr>
          <a:xfrm>
            <a:off x="-695325" y="1141413"/>
            <a:ext cx="12045950" cy="1228725"/>
          </a:xfrm>
          <a:prstGeom prst="rect">
            <a:avLst/>
          </a:prstGeom>
          <a:solidFill>
            <a:srgbClr val="78227B"/>
          </a:solidFill>
          <a:ln w="19050">
            <a:solidFill>
              <a:srgbClr val="0033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nl-NL" sz="2800" dirty="0">
                <a:latin typeface="Abadi" panose="020B0604020104020204" pitchFamily="34" charset="0"/>
              </a:rPr>
              <a:t>	Aandachtspunten ACP-gesprek</a:t>
            </a:r>
          </a:p>
        </p:txBody>
      </p:sp>
      <p:sp>
        <p:nvSpPr>
          <p:cNvPr id="7" name="Tekstvak 6">
            <a:extLst>
              <a:ext uri="{FF2B5EF4-FFF2-40B4-BE49-F238E27FC236}">
                <a16:creationId xmlns:a16="http://schemas.microsoft.com/office/drawing/2014/main" id="{813D98B9-4FC9-4E1A-82BC-A65D25093C6F}"/>
              </a:ext>
            </a:extLst>
          </p:cNvPr>
          <p:cNvSpPr txBox="1"/>
          <p:nvPr/>
        </p:nvSpPr>
        <p:spPr>
          <a:xfrm>
            <a:off x="1024467" y="2531535"/>
            <a:ext cx="10083800" cy="4046547"/>
          </a:xfrm>
          <a:prstGeom prst="rect">
            <a:avLst/>
          </a:prstGeom>
          <a:noFill/>
        </p:spPr>
        <p:txBody>
          <a:bodyPr wrap="none" lIns="91440" tIns="45720" rIns="91440" bIns="45720" numCol="2" spcCol="720000" anchor="t"/>
          <a:lstStyle/>
          <a:p>
            <a:pPr eaLnBrk="1" fontAlgn="auto" hangingPunct="1">
              <a:spcBef>
                <a:spcPts val="0"/>
              </a:spcBef>
              <a:spcAft>
                <a:spcPts val="0"/>
              </a:spcAft>
              <a:defRPr/>
            </a:pPr>
            <a:r>
              <a:rPr lang="nl-NL" sz="1600" b="1" dirty="0">
                <a:solidFill>
                  <a:srgbClr val="78227B"/>
                </a:solidFill>
                <a:latin typeface="+mn-lt"/>
              </a:rPr>
              <a:t>Voorafgaand</a:t>
            </a:r>
            <a:br>
              <a:rPr lang="nl-NL" sz="1600" b="1" dirty="0">
                <a:solidFill>
                  <a:srgbClr val="78227B"/>
                </a:solidFill>
                <a:latin typeface="+mn-lt"/>
              </a:rPr>
            </a:br>
            <a:r>
              <a:rPr lang="nl-NL" sz="1600" dirty="0">
                <a:solidFill>
                  <a:srgbClr val="78227B"/>
                </a:solidFill>
                <a:latin typeface="+mn-lt"/>
              </a:rPr>
              <a:t>Check of er eerdere afspraken zijn gemaakt. Check wilsbekwaamheid. Indien wilsonbekwame patiënt: plan afspraak ACP gesprek met wettelijk vertegenwoordiger.</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Informatie inwinnen</a:t>
            </a:r>
            <a:br>
              <a:rPr lang="nl-NL" sz="1600" b="1" dirty="0">
                <a:solidFill>
                  <a:srgbClr val="78227B"/>
                </a:solidFill>
                <a:latin typeface="+mn-lt"/>
              </a:rPr>
            </a:br>
            <a:r>
              <a:rPr lang="nl-NL" sz="1600" dirty="0">
                <a:solidFill>
                  <a:srgbClr val="78227B"/>
                </a:solidFill>
                <a:latin typeface="+mn-lt"/>
              </a:rPr>
              <a:t>Win op basis van dossier en andere hulpverleners informatie in over de huidige situatie.</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Check afspraken op ‘medisch zinloos handelen’ </a:t>
            </a:r>
            <a:br>
              <a:rPr lang="nl-NL" sz="1600" b="1" dirty="0">
                <a:solidFill>
                  <a:srgbClr val="78227B"/>
                </a:solidFill>
                <a:latin typeface="+mn-lt"/>
              </a:rPr>
            </a:br>
            <a:r>
              <a:rPr lang="nl-NL" sz="1600" dirty="0">
                <a:solidFill>
                  <a:srgbClr val="78227B"/>
                </a:solidFill>
                <a:latin typeface="+mn-lt"/>
              </a:rPr>
              <a:t>De arts neemt het uiteindelijke besluit of een behandeling medisch zinvol is en legt dit uit aan patiënt en naasten.</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Documentatie van gemaakte afspraken</a:t>
            </a:r>
            <a:br>
              <a:rPr lang="nl-NL" sz="1600" b="1" dirty="0">
                <a:solidFill>
                  <a:srgbClr val="78227B"/>
                </a:solidFill>
                <a:latin typeface="+mn-lt"/>
              </a:rPr>
            </a:br>
            <a:r>
              <a:rPr lang="nl-NL" sz="1600" dirty="0">
                <a:solidFill>
                  <a:srgbClr val="78227B"/>
                </a:solidFill>
                <a:latin typeface="+mn-lt"/>
              </a:rPr>
              <a:t>Noteer een verslag van het ACP gesprek in het dossier.</a:t>
            </a:r>
            <a:endParaRPr lang="nl-NL" sz="1600" b="1"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Het gesprek</a:t>
            </a:r>
            <a:endParaRPr lang="nl-NL" sz="1600" b="1"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Bespreek wat een ACP gesprek is</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Breng behoeften, wensen en voorkeuren in kaart</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Informeer de patiënt over zijn ziekteverloop en prognose</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Maak afspraken over: een schriftelijke wilsverklaring, keuzes over behandelaanbod (reanimatie, beademing, IC-opname, antibiotica, ziekenhuisopname, kunstmatige toediening voeding en vocht, bloedtransfusie, uitzetten van ICD, saneren van medicatie ), keuzes die verband houden met sterven (palliatieve sedatie, euthanasie, plaats van overlijden)</a:t>
            </a:r>
            <a:endParaRPr lang="nl-NL" sz="1600" dirty="0">
              <a:solidFill>
                <a:srgbClr val="78227B"/>
              </a:solidFill>
              <a:latin typeface="+mn-lt"/>
              <a:ea typeface="Calibri"/>
              <a:cs typeface="Calibri"/>
            </a:endParaRPr>
          </a:p>
        </p:txBody>
      </p:sp>
      <p:sp>
        <p:nvSpPr>
          <p:cNvPr id="8197"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rgbClr val="EA5545"/>
                </a:solidFill>
                <a:latin typeface="Abadi"/>
              </a:rPr>
              <a:t>Transmuraal </a:t>
            </a:r>
            <a:r>
              <a:rPr lang="nl-NL" altLang="nl-NL" dirty="0" err="1">
                <a:solidFill>
                  <a:srgbClr val="EA5545"/>
                </a:solidFill>
                <a:latin typeface="Abadi"/>
              </a:rPr>
              <a:t>Zorgpad</a:t>
            </a:r>
            <a:r>
              <a:rPr lang="nl-NL" altLang="nl-NL" dirty="0">
                <a:solidFill>
                  <a:srgbClr val="EA5545"/>
                </a:solidFill>
                <a:latin typeface="Abadi"/>
              </a:rPr>
              <a:t> Palliatieve Zorg Almere</a:t>
            </a:r>
          </a:p>
        </p:txBody>
      </p:sp>
      <p:sp>
        <p:nvSpPr>
          <p:cNvPr id="9" name="Vijfhoek 8">
            <a:hlinkClick r:id="rId2" action="ppaction://hlinksldjump"/>
          </p:cNvPr>
          <p:cNvSpPr/>
          <p:nvPr/>
        </p:nvSpPr>
        <p:spPr>
          <a:xfrm rot="16200000">
            <a:off x="11366498" y="6159500"/>
            <a:ext cx="613833" cy="499533"/>
          </a:xfrm>
          <a:prstGeom prst="homePlate">
            <a:avLst/>
          </a:prstGeom>
          <a:solidFill>
            <a:srgbClr val="EA5545"/>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HOME</a:t>
            </a:r>
          </a:p>
        </p:txBody>
      </p:sp>
      <p:sp>
        <p:nvSpPr>
          <p:cNvPr id="10" name="Vijfhoek 9">
            <a:hlinkClick r:id="rId3" action="ppaction://hlinksldjump"/>
          </p:cNvPr>
          <p:cNvSpPr/>
          <p:nvPr/>
        </p:nvSpPr>
        <p:spPr>
          <a:xfrm rot="16200000">
            <a:off x="10804695" y="6159499"/>
            <a:ext cx="613833" cy="499533"/>
          </a:xfrm>
          <a:prstGeom prst="homePlate">
            <a:avLst/>
          </a:prstGeom>
          <a:solidFill>
            <a:srgbClr val="B61276"/>
          </a:solidFill>
          <a:ln>
            <a:solidFill>
              <a:srgbClr val="0F4952"/>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ACP</a:t>
            </a:r>
          </a:p>
        </p:txBody>
      </p:sp>
      <p:pic>
        <p:nvPicPr>
          <p:cNvPr id="3" name="Afbeelding 2" descr="Afbeelding met tekst, Graphics, grafische vormgeving, Lettertype&#10;&#10;Automatisch gegenereerde beschrijving">
            <a:extLst>
              <a:ext uri="{FF2B5EF4-FFF2-40B4-BE49-F238E27FC236}">
                <a16:creationId xmlns:a16="http://schemas.microsoft.com/office/drawing/2014/main" id="{A22F4BC4-74DB-08AC-90D4-C81959C0111F}"/>
              </a:ext>
            </a:extLst>
          </p:cNvPr>
          <p:cNvPicPr>
            <a:picLocks noChangeAspect="1"/>
          </p:cNvPicPr>
          <p:nvPr/>
        </p:nvPicPr>
        <p:blipFill>
          <a:blip r:embed="rId4"/>
          <a:stretch>
            <a:fillRect/>
          </a:stretch>
        </p:blipFill>
        <p:spPr>
          <a:xfrm>
            <a:off x="271997" y="249764"/>
            <a:ext cx="2286000" cy="635323"/>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785938"/>
            <a:ext cx="11734800" cy="4835525"/>
          </a:xfrm>
          <a:prstGeom prst="rect">
            <a:avLst/>
          </a:prstGeom>
          <a:solidFill>
            <a:srgbClr val="FEF4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Rechthoek 5">
            <a:extLst>
              <a:ext uri="{FF2B5EF4-FFF2-40B4-BE49-F238E27FC236}">
                <a16:creationId xmlns:a16="http://schemas.microsoft.com/office/drawing/2014/main" id="{BCFA84FE-56DC-4110-AF34-28F28A2489C7}"/>
              </a:ext>
            </a:extLst>
          </p:cNvPr>
          <p:cNvSpPr/>
          <p:nvPr/>
        </p:nvSpPr>
        <p:spPr>
          <a:xfrm>
            <a:off x="-695325" y="1141413"/>
            <a:ext cx="12045950" cy="1228725"/>
          </a:xfrm>
          <a:prstGeom prst="rect">
            <a:avLst/>
          </a:prstGeom>
          <a:solidFill>
            <a:srgbClr val="78227B"/>
          </a:solidFill>
          <a:ln w="19050">
            <a:solidFill>
              <a:srgbClr val="0033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nl-NL" sz="2800" dirty="0">
                <a:latin typeface="Abadi" panose="020B0604020104020204" pitchFamily="34" charset="0"/>
              </a:rPr>
              <a:t>	Voorbeeldvragen ACP-gesprek</a:t>
            </a:r>
          </a:p>
        </p:txBody>
      </p:sp>
      <p:sp>
        <p:nvSpPr>
          <p:cNvPr id="7" name="Tekstvak 6">
            <a:extLst>
              <a:ext uri="{FF2B5EF4-FFF2-40B4-BE49-F238E27FC236}">
                <a16:creationId xmlns:a16="http://schemas.microsoft.com/office/drawing/2014/main" id="{813D98B9-4FC9-4E1A-82BC-A65D25093C6F}"/>
              </a:ext>
            </a:extLst>
          </p:cNvPr>
          <p:cNvSpPr txBox="1"/>
          <p:nvPr/>
        </p:nvSpPr>
        <p:spPr>
          <a:xfrm>
            <a:off x="1024467" y="2531535"/>
            <a:ext cx="10083800" cy="4046547"/>
          </a:xfrm>
          <a:prstGeom prst="rect">
            <a:avLst/>
          </a:prstGeom>
          <a:noFill/>
        </p:spPr>
        <p:txBody>
          <a:bodyPr wrap="none" lIns="91440" tIns="45720" rIns="91440" bIns="45720" numCol="2" spcCol="720000" anchor="t"/>
          <a:lstStyle/>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Wat doet er het meest toe in je leven?</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endParaRPr lang="nl-NL" sz="1600" dirty="0">
              <a:solidFill>
                <a:srgbClr val="78227B"/>
              </a:solidFill>
              <a:latin typeface="+mn-lt"/>
              <a:ea typeface="Calibri"/>
              <a:cs typeface="Calibri"/>
            </a:endParaRPr>
          </a:p>
          <a:p>
            <a:pPr marL="285750" indent="-285750" algn="just"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Wanneer vind je dat je leven goed is? Of: Wat is voor jou kwaliteit van leven?</a:t>
            </a:r>
            <a:endParaRPr lang="nl-NL" sz="1600" dirty="0">
              <a:solidFill>
                <a:srgbClr val="78227B"/>
              </a:solidFill>
              <a:latin typeface="+mn-lt"/>
              <a:ea typeface="Calibri"/>
              <a:cs typeface="Calibri"/>
            </a:endParaRPr>
          </a:p>
          <a:p>
            <a:pPr marL="285750" indent="-285750" algn="just" eaLnBrk="1" fontAlgn="auto" hangingPunct="1">
              <a:spcBef>
                <a:spcPts val="0"/>
              </a:spcBef>
              <a:spcAft>
                <a:spcPts val="0"/>
              </a:spcAft>
              <a:buFont typeface="Wingdings" panose="05000000000000000000" pitchFamily="2" charset="2"/>
              <a:buChar char="§"/>
              <a:defRPr/>
            </a:pP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Zijn er rituelen waar je waarde aan hecht?</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Is er een bepaalde geloofsovertuiging die belangrijk voor je is?</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Wie mag er samen met de dokter voor jou beslissen als je dat zelf niet meer kunt?</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Wat behandelingen betreft: kan er een punt komen dat het genoeg is? Wat zou je nog wel willen en wat niet meer?</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Heb je angsten over de toekomst, overlijden of zorg?</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endParaRPr lang="nl-NL" sz="1600" dirty="0">
              <a:solidFill>
                <a:srgbClr val="78227B"/>
              </a:solidFill>
              <a:latin typeface="+mn-lt"/>
              <a:ea typeface="Calibri"/>
              <a:cs typeface="Calibri"/>
            </a:endParaRPr>
          </a:p>
          <a:p>
            <a:pPr marL="285750" indent="-285750">
              <a:spcBef>
                <a:spcPts val="0"/>
              </a:spcBef>
              <a:spcAft>
                <a:spcPts val="0"/>
              </a:spcAft>
              <a:buFont typeface="Wingdings" panose="05000000000000000000" pitchFamily="2" charset="2"/>
              <a:buChar char="§"/>
              <a:defRPr/>
            </a:pPr>
            <a:r>
              <a:rPr lang="nl-NL" sz="1600" dirty="0">
                <a:solidFill>
                  <a:srgbClr val="78227B"/>
                </a:solidFill>
                <a:latin typeface="+mn-lt"/>
                <a:ea typeface="Calibri"/>
                <a:cs typeface="Calibri"/>
              </a:rPr>
              <a:t>Hoe zou je willen dat er voor je wordt gezorgd als je dat zelf niet meer kunt? En door wie?</a:t>
            </a:r>
            <a:endParaRPr lang="nl-NL">
              <a:solidFill>
                <a:srgbClr val="78227B"/>
              </a:solidFill>
              <a:ea typeface="Calibri"/>
              <a:cs typeface="Calibri"/>
            </a:endParaRPr>
          </a:p>
          <a:p>
            <a:pPr marL="285750" indent="-285750">
              <a:spcBef>
                <a:spcPts val="0"/>
              </a:spcBef>
              <a:spcAft>
                <a:spcPts val="0"/>
              </a:spcAft>
              <a:buFont typeface="Wingdings" panose="05000000000000000000" pitchFamily="2" charset="2"/>
              <a:buChar char="§"/>
              <a:defRPr/>
            </a:pPr>
            <a:endParaRPr lang="nl-NL" sz="1600" dirty="0">
              <a:solidFill>
                <a:srgbClr val="78227B"/>
              </a:solidFill>
              <a:latin typeface="+mn-lt"/>
              <a:ea typeface="Calibri"/>
              <a:cs typeface="Calibri"/>
            </a:endParaRPr>
          </a:p>
          <a:p>
            <a:pPr marL="285750" indent="-285750">
              <a:spcBef>
                <a:spcPts val="0"/>
              </a:spcBef>
              <a:spcAft>
                <a:spcPts val="0"/>
              </a:spcAft>
              <a:buFont typeface="Wingdings" panose="05000000000000000000" pitchFamily="2" charset="2"/>
              <a:buChar char="§"/>
              <a:defRPr/>
            </a:pPr>
            <a:r>
              <a:rPr lang="nl-NL" sz="1600" dirty="0">
                <a:solidFill>
                  <a:srgbClr val="78227B"/>
                </a:solidFill>
                <a:latin typeface="+mn-lt"/>
                <a:ea typeface="Calibri"/>
                <a:cs typeface="Calibri"/>
              </a:rPr>
              <a:t>Heb je wel eens nagedacht over de allerlaatste fase van je leven? Zijn er dingen die dan heel belangrijk voor je zijn?</a:t>
            </a:r>
            <a:endParaRPr lang="nl-NL">
              <a:solidFill>
                <a:srgbClr val="78227B"/>
              </a:solidFill>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Waar zou je willen zijn als het slechter met je gaat?</a:t>
            </a: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endParaRPr lang="nl-NL" sz="1600"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78227B"/>
                </a:solidFill>
                <a:latin typeface="+mn-lt"/>
              </a:rPr>
              <a:t>Waar wil je uiteindelijk overlijden?</a:t>
            </a:r>
            <a:endParaRPr lang="nl-NL" sz="1600" dirty="0">
              <a:solidFill>
                <a:srgbClr val="78227B"/>
              </a:solidFill>
              <a:latin typeface="+mn-lt"/>
              <a:ea typeface="Calibri"/>
              <a:cs typeface="Calibri"/>
            </a:endParaRPr>
          </a:p>
        </p:txBody>
      </p:sp>
      <p:sp>
        <p:nvSpPr>
          <p:cNvPr id="9221"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rgbClr val="EA5545"/>
                </a:solidFill>
                <a:latin typeface="Abadi"/>
              </a:rPr>
              <a:t>Transmuraal </a:t>
            </a:r>
            <a:r>
              <a:rPr lang="nl-NL" altLang="nl-NL" dirty="0" err="1">
                <a:solidFill>
                  <a:srgbClr val="EA5545"/>
                </a:solidFill>
                <a:latin typeface="Abadi"/>
              </a:rPr>
              <a:t>Zorgpad</a:t>
            </a:r>
            <a:r>
              <a:rPr lang="nl-NL" altLang="nl-NL" dirty="0">
                <a:solidFill>
                  <a:srgbClr val="EA5545"/>
                </a:solidFill>
                <a:latin typeface="Abadi"/>
              </a:rPr>
              <a:t> Palliatieve Zorg Almere</a:t>
            </a:r>
          </a:p>
        </p:txBody>
      </p:sp>
      <p:sp>
        <p:nvSpPr>
          <p:cNvPr id="9" name="Vijfhoek 8">
            <a:hlinkClick r:id="rId2" action="ppaction://hlinksldjump"/>
          </p:cNvPr>
          <p:cNvSpPr/>
          <p:nvPr/>
        </p:nvSpPr>
        <p:spPr>
          <a:xfrm rot="16200000">
            <a:off x="11366498" y="6159500"/>
            <a:ext cx="613833" cy="499533"/>
          </a:xfrm>
          <a:prstGeom prst="homePlate">
            <a:avLst/>
          </a:prstGeom>
          <a:solidFill>
            <a:srgbClr val="EA5545"/>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HOME</a:t>
            </a:r>
          </a:p>
        </p:txBody>
      </p:sp>
      <p:sp>
        <p:nvSpPr>
          <p:cNvPr id="10" name="Vijfhoek 9">
            <a:hlinkClick r:id="rId3" action="ppaction://hlinksldjump"/>
          </p:cNvPr>
          <p:cNvSpPr/>
          <p:nvPr/>
        </p:nvSpPr>
        <p:spPr>
          <a:xfrm rot="16200000">
            <a:off x="10804695" y="6159499"/>
            <a:ext cx="613833" cy="499533"/>
          </a:xfrm>
          <a:prstGeom prst="homePlate">
            <a:avLst/>
          </a:prstGeom>
          <a:solidFill>
            <a:srgbClr val="B61276"/>
          </a:solidFill>
          <a:ln>
            <a:solidFill>
              <a:srgbClr val="0F4952"/>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ACP</a:t>
            </a:r>
          </a:p>
        </p:txBody>
      </p:sp>
      <p:pic>
        <p:nvPicPr>
          <p:cNvPr id="3" name="Afbeelding 2" descr="Afbeelding met tekst, Graphics, grafische vormgeving, Lettertype&#10;&#10;Automatisch gegenereerde beschrijving">
            <a:extLst>
              <a:ext uri="{FF2B5EF4-FFF2-40B4-BE49-F238E27FC236}">
                <a16:creationId xmlns:a16="http://schemas.microsoft.com/office/drawing/2014/main" id="{672DFD06-F79B-DB25-2060-D6B875945822}"/>
              </a:ext>
            </a:extLst>
          </p:cNvPr>
          <p:cNvPicPr>
            <a:picLocks noChangeAspect="1"/>
          </p:cNvPicPr>
          <p:nvPr/>
        </p:nvPicPr>
        <p:blipFill>
          <a:blip r:embed="rId4"/>
          <a:stretch>
            <a:fillRect/>
          </a:stretch>
        </p:blipFill>
        <p:spPr>
          <a:xfrm>
            <a:off x="271997" y="249764"/>
            <a:ext cx="2286000" cy="635323"/>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00B616E-98E0-460A-BE55-AF0F1A90D687}"/>
              </a:ext>
            </a:extLst>
          </p:cNvPr>
          <p:cNvSpPr/>
          <p:nvPr/>
        </p:nvSpPr>
        <p:spPr>
          <a:xfrm>
            <a:off x="0" y="1785938"/>
            <a:ext cx="11734800" cy="4835525"/>
          </a:xfrm>
          <a:prstGeom prst="rect">
            <a:avLst/>
          </a:prstGeom>
          <a:solidFill>
            <a:srgbClr val="FEF4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Rechthoek 5">
            <a:extLst>
              <a:ext uri="{FF2B5EF4-FFF2-40B4-BE49-F238E27FC236}">
                <a16:creationId xmlns:a16="http://schemas.microsoft.com/office/drawing/2014/main" id="{BCFA84FE-56DC-4110-AF34-28F28A2489C7}"/>
              </a:ext>
            </a:extLst>
          </p:cNvPr>
          <p:cNvSpPr/>
          <p:nvPr/>
        </p:nvSpPr>
        <p:spPr>
          <a:xfrm>
            <a:off x="-695325" y="1141413"/>
            <a:ext cx="12045950" cy="1228725"/>
          </a:xfrm>
          <a:prstGeom prst="rect">
            <a:avLst/>
          </a:prstGeom>
          <a:solidFill>
            <a:srgbClr val="78227B"/>
          </a:solidFill>
          <a:ln w="19050">
            <a:solidFill>
              <a:srgbClr val="0033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nl-NL" sz="2800" dirty="0">
                <a:latin typeface="Abadi" panose="020B0604020104020204" pitchFamily="34" charset="0"/>
              </a:rPr>
              <a:t>	Saneren van medicatie</a:t>
            </a:r>
          </a:p>
        </p:txBody>
      </p:sp>
      <p:sp>
        <p:nvSpPr>
          <p:cNvPr id="7" name="Tekstvak 6">
            <a:extLst>
              <a:ext uri="{FF2B5EF4-FFF2-40B4-BE49-F238E27FC236}">
                <a16:creationId xmlns:a16="http://schemas.microsoft.com/office/drawing/2014/main" id="{813D98B9-4FC9-4E1A-82BC-A65D25093C6F}"/>
              </a:ext>
            </a:extLst>
          </p:cNvPr>
          <p:cNvSpPr txBox="1"/>
          <p:nvPr/>
        </p:nvSpPr>
        <p:spPr>
          <a:xfrm>
            <a:off x="1024467" y="2531535"/>
            <a:ext cx="10083800" cy="4046547"/>
          </a:xfrm>
          <a:prstGeom prst="rect">
            <a:avLst/>
          </a:prstGeom>
          <a:noFill/>
        </p:spPr>
        <p:txBody>
          <a:bodyPr wrap="none" lIns="91440" tIns="45720" rIns="91440" bIns="45720" numCol="2" spcCol="720000" anchor="t"/>
          <a:lstStyle/>
          <a:p>
            <a:pPr eaLnBrk="1" fontAlgn="auto" hangingPunct="1">
              <a:spcBef>
                <a:spcPts val="0"/>
              </a:spcBef>
              <a:spcAft>
                <a:spcPts val="0"/>
              </a:spcAft>
              <a:defRPr/>
            </a:pPr>
            <a:r>
              <a:rPr lang="nl-NL" sz="1600" b="1" dirty="0">
                <a:solidFill>
                  <a:srgbClr val="78227B"/>
                </a:solidFill>
                <a:latin typeface="+mn-lt"/>
              </a:rPr>
              <a:t>Wat</a:t>
            </a:r>
            <a:br>
              <a:rPr lang="nl-NL" sz="1600" dirty="0">
                <a:solidFill>
                  <a:srgbClr val="78227B"/>
                </a:solidFill>
                <a:latin typeface="+mn-lt"/>
              </a:rPr>
            </a:br>
            <a:r>
              <a:rPr lang="nl-NL" sz="1600" dirty="0">
                <a:solidFill>
                  <a:srgbClr val="78227B"/>
                </a:solidFill>
                <a:latin typeface="+mn-lt"/>
              </a:rPr>
              <a:t>De medicamenteuze behandeling afstemmen op de palliatieve fase, ter voorkoming van vermijdbare bijwerkingen en onnodig medicijngebruik.</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Waarom</a:t>
            </a:r>
            <a:br>
              <a:rPr lang="nl-NL" sz="1600" dirty="0">
                <a:solidFill>
                  <a:srgbClr val="78227B"/>
                </a:solidFill>
                <a:latin typeface="+mn-lt"/>
              </a:rPr>
            </a:br>
            <a:r>
              <a:rPr lang="nl-NL" sz="1600" dirty="0">
                <a:solidFill>
                  <a:srgbClr val="78227B"/>
                </a:solidFill>
                <a:latin typeface="+mn-lt"/>
              </a:rPr>
              <a:t>Het is belangrijk regelmatig te evalueren in hoeverre de gebruikte geneesmiddelen nodig zijn en in hoeverre aandoeningen nog behandeld moeten worden.</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Wie</a:t>
            </a:r>
            <a:br>
              <a:rPr lang="nl-NL" sz="1600" dirty="0">
                <a:solidFill>
                  <a:srgbClr val="78227B"/>
                </a:solidFill>
                <a:latin typeface="+mn-lt"/>
              </a:rPr>
            </a:br>
            <a:r>
              <a:rPr lang="nl-NL" sz="1600" dirty="0">
                <a:solidFill>
                  <a:srgbClr val="78227B"/>
                </a:solidFill>
                <a:latin typeface="+mn-lt"/>
              </a:rPr>
              <a:t>Hoofdbehandelaar of huisarts indien nodig in afstemming met apotheek, team ondersteuning bij palliatieve zorg of kaderhuisarts palliatieve zorg.</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Hoe</a:t>
            </a:r>
            <a:br>
              <a:rPr lang="nl-NL" sz="1600" b="1" dirty="0">
                <a:solidFill>
                  <a:srgbClr val="78227B"/>
                </a:solidFill>
                <a:latin typeface="+mn-lt"/>
              </a:rPr>
            </a:br>
            <a:r>
              <a:rPr lang="nl-NL" sz="1600" dirty="0">
                <a:solidFill>
                  <a:srgbClr val="78227B"/>
                </a:solidFill>
                <a:latin typeface="+mn-lt"/>
              </a:rPr>
              <a:t>De multidisciplinaire richtlijn polyfarmacie bij ouderen en de KNMP richtlijn medicatiebeoordeling bevatten belangrijke aanbevelingen en zijn leidend voor het verlenen van deze zorg. Bij de multidisciplinaire richtlijn is een stappenplan opgenomen van medicatiebeoordeling: de STRIP-methode.</a:t>
            </a: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endParaRPr lang="nl-NL" sz="1600" dirty="0">
              <a:solidFill>
                <a:srgbClr val="78227B"/>
              </a:solidFill>
              <a:latin typeface="+mn-lt"/>
              <a:ea typeface="Calibri"/>
              <a:cs typeface="Calibri"/>
            </a:endParaRPr>
          </a:p>
          <a:p>
            <a:pPr eaLnBrk="1" fontAlgn="auto" hangingPunct="1">
              <a:spcBef>
                <a:spcPts val="0"/>
              </a:spcBef>
              <a:spcAft>
                <a:spcPts val="0"/>
              </a:spcAft>
              <a:defRPr/>
            </a:pPr>
            <a:r>
              <a:rPr lang="nl-NL" sz="1600" b="1" dirty="0">
                <a:solidFill>
                  <a:srgbClr val="78227B"/>
                </a:solidFill>
                <a:latin typeface="+mn-lt"/>
              </a:rPr>
              <a:t>Hulpmiddelen</a:t>
            </a:r>
            <a:endParaRPr lang="nl-NL" sz="1600" b="1" dirty="0">
              <a:solidFill>
                <a:srgbClr val="78227B"/>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2" action="ppaction://hlinksldjump">
                  <a:extLst>
                    <a:ext uri="{A12FA001-AC4F-418D-AE19-62706E023703}">
                      <ahyp:hlinkClr xmlns:ahyp="http://schemas.microsoft.com/office/drawing/2018/hyperlinkcolor" val="tx"/>
                    </a:ext>
                  </a:extLst>
                </a:hlinkClick>
              </a:rPr>
              <a:t>Experts voor overleg</a:t>
            </a:r>
            <a:endParaRPr lang="nl-NL" sz="1600">
              <a:solidFill>
                <a:srgbClr val="EA5545"/>
              </a:solidFill>
              <a:latin typeface="+mn-lt"/>
              <a:ea typeface="Calibri"/>
              <a:cs typeface="Calibri"/>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3">
                  <a:extLst>
                    <a:ext uri="{A12FA001-AC4F-418D-AE19-62706E023703}">
                      <ahyp:hlinkClr xmlns:ahyp="http://schemas.microsoft.com/office/drawing/2018/hyperlinkcolor" val="tx"/>
                    </a:ext>
                  </a:extLst>
                </a:hlinkClick>
              </a:rPr>
              <a:t>STRIP methode</a:t>
            </a:r>
            <a:endParaRPr lang="nl-NL" sz="1600">
              <a:solidFill>
                <a:srgbClr val="EA5545"/>
              </a:solidFill>
              <a:latin typeface="+mn-lt"/>
              <a:ea typeface="Calibri"/>
              <a:cs typeface="Calibri"/>
              <a:hlinkClick r:id="">
                <a:extLst>
                  <a:ext uri="{A12FA001-AC4F-418D-AE19-62706E023703}">
                    <ahyp:hlinkClr xmlns:ahyp="http://schemas.microsoft.com/office/drawing/2018/hyperlinkcolor" val="tx"/>
                  </a:ext>
                </a:extLst>
              </a:hlinkClick>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4">
                  <a:extLst>
                    <a:ext uri="{A12FA001-AC4F-418D-AE19-62706E023703}">
                      <ahyp:hlinkClr xmlns:ahyp="http://schemas.microsoft.com/office/drawing/2018/hyperlinkcolor" val="tx"/>
                    </a:ext>
                  </a:extLst>
                </a:hlinkClick>
              </a:rPr>
              <a:t>Multidisciplinaire richtlijn polyfarmacie bij ouderen</a:t>
            </a:r>
            <a:endParaRPr lang="nl-NL" sz="1600">
              <a:solidFill>
                <a:srgbClr val="EA5545"/>
              </a:solidFill>
              <a:latin typeface="+mn-lt"/>
              <a:ea typeface="Calibri"/>
              <a:cs typeface="Calibri"/>
              <a:hlinkClick r:id="">
                <a:extLst>
                  <a:ext uri="{A12FA001-AC4F-418D-AE19-62706E023703}">
                    <ahyp:hlinkClr xmlns:ahyp="http://schemas.microsoft.com/office/drawing/2018/hyperlinkcolor" val="tx"/>
                  </a:ext>
                </a:extLst>
              </a:hlinkClick>
            </a:endParaRPr>
          </a:p>
          <a:p>
            <a:pPr marL="285750" indent="-285750" eaLnBrk="1" fontAlgn="auto" hangingPunct="1">
              <a:spcBef>
                <a:spcPts val="0"/>
              </a:spcBef>
              <a:spcAft>
                <a:spcPts val="0"/>
              </a:spcAft>
              <a:buFont typeface="Wingdings" panose="05000000000000000000" pitchFamily="2" charset="2"/>
              <a:buChar char="§"/>
              <a:defRPr/>
            </a:pPr>
            <a:r>
              <a:rPr lang="nl-NL" sz="1600" dirty="0">
                <a:solidFill>
                  <a:srgbClr val="EA5545"/>
                </a:solidFill>
                <a:latin typeface="+mn-lt"/>
                <a:hlinkClick r:id="rId5">
                  <a:extLst>
                    <a:ext uri="{A12FA001-AC4F-418D-AE19-62706E023703}">
                      <ahyp:hlinkClr xmlns:ahyp="http://schemas.microsoft.com/office/drawing/2018/hyperlinkcolor" val="tx"/>
                    </a:ext>
                  </a:extLst>
                </a:hlinkClick>
              </a:rPr>
              <a:t>KNMP richtlijn medicatiebeoordeling</a:t>
            </a:r>
            <a:endParaRPr lang="nl-NL" sz="1600">
              <a:solidFill>
                <a:srgbClr val="EA5545"/>
              </a:solidFill>
              <a:latin typeface="+mn-lt"/>
              <a:ea typeface="Calibri"/>
              <a:cs typeface="Calibri"/>
              <a:hlinkClick r:id="">
                <a:extLst>
                  <a:ext uri="{A12FA001-AC4F-418D-AE19-62706E023703}">
                    <ahyp:hlinkClr xmlns:ahyp="http://schemas.microsoft.com/office/drawing/2018/hyperlinkcolor" val="tx"/>
                  </a:ext>
                </a:extLst>
              </a:hlinkClick>
            </a:endParaRPr>
          </a:p>
        </p:txBody>
      </p:sp>
      <p:sp>
        <p:nvSpPr>
          <p:cNvPr id="10245" name="Tekstvak 7"/>
          <p:cNvSpPr txBox="1">
            <a:spLocks noChangeArrowheads="1"/>
          </p:cNvSpPr>
          <p:nvPr/>
        </p:nvSpPr>
        <p:spPr bwMode="auto">
          <a:xfrm>
            <a:off x="5521325" y="198438"/>
            <a:ext cx="6269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1" algn="r" eaLnBrk="1" hangingPunct="1"/>
            <a:r>
              <a:rPr lang="nl-NL" altLang="nl-NL" dirty="0">
                <a:solidFill>
                  <a:srgbClr val="EA5545"/>
                </a:solidFill>
                <a:latin typeface="Abadi"/>
              </a:rPr>
              <a:t>Transmuraal </a:t>
            </a:r>
            <a:r>
              <a:rPr lang="nl-NL" altLang="nl-NL" dirty="0" err="1">
                <a:solidFill>
                  <a:srgbClr val="EA5545"/>
                </a:solidFill>
                <a:latin typeface="Abadi"/>
              </a:rPr>
              <a:t>Zorgpad</a:t>
            </a:r>
            <a:r>
              <a:rPr lang="nl-NL" altLang="nl-NL" dirty="0">
                <a:solidFill>
                  <a:srgbClr val="EA5545"/>
                </a:solidFill>
                <a:latin typeface="Abadi"/>
              </a:rPr>
              <a:t> Palliatieve Zorg Almere</a:t>
            </a:r>
          </a:p>
        </p:txBody>
      </p:sp>
      <p:sp>
        <p:nvSpPr>
          <p:cNvPr id="9" name="Vijfhoek 8">
            <a:hlinkClick r:id="rId6" action="ppaction://hlinksldjump"/>
          </p:cNvPr>
          <p:cNvSpPr/>
          <p:nvPr/>
        </p:nvSpPr>
        <p:spPr>
          <a:xfrm rot="16200000">
            <a:off x="11366498" y="6159500"/>
            <a:ext cx="613833" cy="499533"/>
          </a:xfrm>
          <a:prstGeom prst="homePlate">
            <a:avLst/>
          </a:prstGeom>
          <a:solidFill>
            <a:srgbClr val="EA5545"/>
          </a:solidFill>
          <a:ln>
            <a:solidFill>
              <a:schemeClr val="accent2">
                <a:lumMod val="50000"/>
              </a:schemeClr>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HOME</a:t>
            </a:r>
          </a:p>
        </p:txBody>
      </p:sp>
      <p:sp>
        <p:nvSpPr>
          <p:cNvPr id="10" name="Vijfhoek 9">
            <a:hlinkClick r:id="rId7" action="ppaction://hlinksldjump"/>
          </p:cNvPr>
          <p:cNvSpPr/>
          <p:nvPr/>
        </p:nvSpPr>
        <p:spPr>
          <a:xfrm rot="16200000">
            <a:off x="10804695" y="6159499"/>
            <a:ext cx="613833" cy="499533"/>
          </a:xfrm>
          <a:prstGeom prst="homePlate">
            <a:avLst/>
          </a:prstGeom>
          <a:solidFill>
            <a:srgbClr val="B61276"/>
          </a:solidFill>
          <a:ln>
            <a:solidFill>
              <a:srgbClr val="0F4952"/>
            </a:solidFill>
          </a:ln>
          <a:scene3d>
            <a:camera prst="orthographicFront"/>
            <a:lightRig rig="threePt" dir="t"/>
          </a:scene3d>
          <a:sp3d>
            <a:bevelT w="25400" h="25400"/>
          </a:sp3d>
        </p:spPr>
        <p:style>
          <a:lnRef idx="2">
            <a:schemeClr val="accent1">
              <a:shade val="50000"/>
            </a:schemeClr>
          </a:lnRef>
          <a:fillRef idx="1">
            <a:schemeClr val="accent1"/>
          </a:fillRef>
          <a:effectRef idx="0">
            <a:schemeClr val="accent1"/>
          </a:effectRef>
          <a:fontRef idx="minor">
            <a:schemeClr val="lt1"/>
          </a:fontRef>
        </p:style>
        <p:txBody>
          <a:bodyPr vert="vert" lIns="0" tIns="36000" rIns="180000" bIns="36000" anchor="ctr"/>
          <a:lstStyle/>
          <a:p>
            <a:pPr algn="ctr" eaLnBrk="1" fontAlgn="auto" hangingPunct="1">
              <a:spcBef>
                <a:spcPts val="0"/>
              </a:spcBef>
              <a:spcAft>
                <a:spcPts val="0"/>
              </a:spcAft>
              <a:defRPr/>
            </a:pPr>
            <a:r>
              <a:rPr lang="nl-NL" sz="1200" b="1" dirty="0"/>
              <a:t>ACP</a:t>
            </a:r>
          </a:p>
        </p:txBody>
      </p:sp>
      <p:pic>
        <p:nvPicPr>
          <p:cNvPr id="3" name="Afbeelding 2" descr="Afbeelding met tekst, Graphics, grafische vormgeving, Lettertype&#10;&#10;Automatisch gegenereerde beschrijving">
            <a:extLst>
              <a:ext uri="{FF2B5EF4-FFF2-40B4-BE49-F238E27FC236}">
                <a16:creationId xmlns:a16="http://schemas.microsoft.com/office/drawing/2014/main" id="{22B081DD-3E23-6E4E-789C-F7ECEBD116A0}"/>
              </a:ext>
            </a:extLst>
          </p:cNvPr>
          <p:cNvPicPr>
            <a:picLocks noChangeAspect="1"/>
          </p:cNvPicPr>
          <p:nvPr/>
        </p:nvPicPr>
        <p:blipFill>
          <a:blip r:embed="rId8"/>
          <a:stretch>
            <a:fillRect/>
          </a:stretch>
        </p:blipFill>
        <p:spPr>
          <a:xfrm>
            <a:off x="271997" y="249764"/>
            <a:ext cx="2286000" cy="635323"/>
          </a:xfrm>
          <a:prstGeom prst="rect">
            <a:avLst/>
          </a:prstGeom>
        </p:spPr>
      </p:pic>
    </p:spTree>
  </p:cSld>
  <p:clrMapOvr>
    <a:masterClrMapping/>
  </p:clrMapOvr>
</p:sld>
</file>

<file path=ppt/theme/theme1.xml><?xml version="1.0" encoding="utf-8"?>
<a:theme xmlns:a="http://schemas.openxmlformats.org/drawingml/2006/main" name="Kantoorthema">
  <a:themeElements>
    <a:clrScheme name="Aangepast 2">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ED7D3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635</TotalTime>
  <Words>2954</Words>
  <Application>Microsoft Office PowerPoint</Application>
  <PresentationFormat>Breedbeeld</PresentationFormat>
  <Paragraphs>439</Paragraphs>
  <Slides>23</Slides>
  <Notes>0</Notes>
  <HiddenSlides>0</HiddenSlides>
  <MMClips>0</MMClips>
  <ScaleCrop>false</ScaleCrop>
  <HeadingPairs>
    <vt:vector size="4" baseType="variant">
      <vt:variant>
        <vt:lpstr>Thema</vt:lpstr>
      </vt:variant>
      <vt:variant>
        <vt:i4>1</vt:i4>
      </vt:variant>
      <vt:variant>
        <vt:lpstr>Diatitels</vt:lpstr>
      </vt:variant>
      <vt:variant>
        <vt:i4>23</vt:i4>
      </vt:variant>
    </vt:vector>
  </HeadingPairs>
  <TitlesOfParts>
    <vt:vector size="24" baseType="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Flevoziekenhuis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Zeijl, Clementine van</dc:creator>
  <cp:lastModifiedBy>Zeijl, Clementine van</cp:lastModifiedBy>
  <cp:revision>369</cp:revision>
  <dcterms:created xsi:type="dcterms:W3CDTF">2022-04-12T18:30:42Z</dcterms:created>
  <dcterms:modified xsi:type="dcterms:W3CDTF">2024-12-30T12:42:43Z</dcterms:modified>
</cp:coreProperties>
</file>